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  <p:sldMasterId id="2147483715" r:id="rId6"/>
    <p:sldMasterId id="2147483741" r:id="rId7"/>
  </p:sldMasterIdLst>
  <p:notesMasterIdLst>
    <p:notesMasterId r:id="rId31"/>
  </p:notesMasterIdLst>
  <p:handoutMasterIdLst>
    <p:handoutMasterId r:id="rId32"/>
  </p:handoutMasterIdLst>
  <p:sldIdLst>
    <p:sldId id="261" r:id="rId8"/>
    <p:sldId id="260" r:id="rId9"/>
    <p:sldId id="290" r:id="rId10"/>
    <p:sldId id="289" r:id="rId11"/>
    <p:sldId id="287" r:id="rId12"/>
    <p:sldId id="286" r:id="rId13"/>
    <p:sldId id="2147480759" r:id="rId14"/>
    <p:sldId id="2147480760" r:id="rId15"/>
    <p:sldId id="281" r:id="rId16"/>
    <p:sldId id="2147480733" r:id="rId17"/>
    <p:sldId id="282" r:id="rId18"/>
    <p:sldId id="2147480734" r:id="rId19"/>
    <p:sldId id="283" r:id="rId20"/>
    <p:sldId id="2147480735" r:id="rId21"/>
    <p:sldId id="284" r:id="rId22"/>
    <p:sldId id="2147480736" r:id="rId23"/>
    <p:sldId id="285" r:id="rId24"/>
    <p:sldId id="2147480737" r:id="rId25"/>
    <p:sldId id="2147480761" r:id="rId26"/>
    <p:sldId id="2147480755" r:id="rId27"/>
    <p:sldId id="2147480756" r:id="rId28"/>
    <p:sldId id="2147480757" r:id="rId29"/>
    <p:sldId id="296" r:id="rId30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144"/>
    <a:srgbClr val="CE9E0E"/>
    <a:srgbClr val="C6503D"/>
    <a:srgbClr val="630019"/>
    <a:srgbClr val="EBEBEB"/>
    <a:srgbClr val="F3E2E6"/>
    <a:srgbClr val="F6ACB6"/>
    <a:srgbClr val="CBEDFD"/>
    <a:srgbClr val="D7153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E56E5-B8A1-47D2-A0E5-D5D2C6552C5A}" v="306" dt="2025-06-04T05:06:52.384"/>
    <p1510:client id="{20F63910-60EB-1FFD-86EA-20FABF390AF1}" v="453" dt="2025-06-05T04:01:33.230"/>
    <p1510:client id="{EE511C55-F45C-4075-AE58-43D2A7B7F1A2}" v="391" dt="2025-06-03T05:37:27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2" autoAdjust="0"/>
    <p:restoredTop sz="82789" autoAdjust="0"/>
  </p:normalViewPr>
  <p:slideViewPr>
    <p:cSldViewPr snapToGrid="0">
      <p:cViewPr varScale="1">
        <p:scale>
          <a:sx n="109" d="100"/>
          <a:sy n="109" d="100"/>
        </p:scale>
        <p:origin x="103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1773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27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26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0.png"/><Relationship Id="rId7" Type="http://schemas.openxmlformats.org/officeDocument/2006/relationships/image" Target="../media/image32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8.png"/><Relationship Id="rId7" Type="http://schemas.openxmlformats.org/officeDocument/2006/relationships/image" Target="../media/image3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sv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31.svg"/><Relationship Id="rId4" Type="http://schemas.openxmlformats.org/officeDocument/2006/relationships/image" Target="../media/image66.svg"/><Relationship Id="rId9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27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11" Type="http://schemas.openxmlformats.org/officeDocument/2006/relationships/image" Target="../media/image26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0.png"/><Relationship Id="rId7" Type="http://schemas.openxmlformats.org/officeDocument/2006/relationships/image" Target="../media/image32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8.png"/><Relationship Id="rId7" Type="http://schemas.openxmlformats.org/officeDocument/2006/relationships/image" Target="../media/image3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sv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31.svg"/><Relationship Id="rId4" Type="http://schemas.openxmlformats.org/officeDocument/2006/relationships/image" Target="../media/image66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A74E12-19C3-4F3C-813D-502A1416DFDA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3073D473-90DC-4985-A18B-15CBBA16A38F}">
      <dgm:prSet phldrT="[Text]"/>
      <dgm:spPr/>
      <dgm:t>
        <a:bodyPr/>
        <a:lstStyle/>
        <a:p>
          <a:r>
            <a:rPr lang="en-AU" b="1" dirty="0"/>
            <a:t>Part 7 </a:t>
          </a:r>
        </a:p>
        <a:p>
          <a:r>
            <a:rPr lang="en-AU" b="1" dirty="0"/>
            <a:t>EP&amp;A Act 1979</a:t>
          </a:r>
        </a:p>
      </dgm:t>
    </dgm:pt>
    <dgm:pt modelId="{7CBFC207-5B29-4D9D-8F31-8893EE644D74}" type="parTrans" cxnId="{2D59978D-089B-4EF3-A240-1EB9B7B6C35D}">
      <dgm:prSet/>
      <dgm:spPr/>
      <dgm:t>
        <a:bodyPr/>
        <a:lstStyle/>
        <a:p>
          <a:endParaRPr lang="en-AU"/>
        </a:p>
      </dgm:t>
    </dgm:pt>
    <dgm:pt modelId="{86773D1C-001A-40FD-BFD3-388514E83FC5}" type="sibTrans" cxnId="{2D59978D-089B-4EF3-A240-1EB9B7B6C35D}">
      <dgm:prSet/>
      <dgm:spPr/>
      <dgm:t>
        <a:bodyPr/>
        <a:lstStyle/>
        <a:p>
          <a:endParaRPr lang="en-AU"/>
        </a:p>
      </dgm:t>
    </dgm:pt>
    <dgm:pt modelId="{84B48395-FF41-4FD2-9824-30DEB80EF391}">
      <dgm:prSet phldrT="[Text]"/>
      <dgm:spPr/>
      <dgm:t>
        <a:bodyPr/>
        <a:lstStyle/>
        <a:p>
          <a:r>
            <a:rPr lang="en-AU" b="1" dirty="0"/>
            <a:t>Part 9 </a:t>
          </a:r>
        </a:p>
        <a:p>
          <a:r>
            <a:rPr lang="en-AU" b="1" dirty="0"/>
            <a:t>EP&amp;A Reg 2021</a:t>
          </a:r>
        </a:p>
      </dgm:t>
    </dgm:pt>
    <dgm:pt modelId="{4382CB07-A652-459B-B766-7C110A8BBC94}" type="parTrans" cxnId="{86F37D8E-AA63-4A28-B6F3-0010C9394786}">
      <dgm:prSet/>
      <dgm:spPr/>
      <dgm:t>
        <a:bodyPr/>
        <a:lstStyle/>
        <a:p>
          <a:endParaRPr lang="en-AU"/>
        </a:p>
      </dgm:t>
    </dgm:pt>
    <dgm:pt modelId="{020B65F1-A974-4183-B356-7474B95D0291}" type="sibTrans" cxnId="{86F37D8E-AA63-4A28-B6F3-0010C9394786}">
      <dgm:prSet/>
      <dgm:spPr/>
      <dgm:t>
        <a:bodyPr/>
        <a:lstStyle/>
        <a:p>
          <a:endParaRPr lang="en-AU"/>
        </a:p>
      </dgm:t>
    </dgm:pt>
    <dgm:pt modelId="{1E8A014C-2C50-416A-9E70-FBC6C202E35B}">
      <dgm:prSet phldrT="[Text]"/>
      <dgm:spPr/>
      <dgm:t>
        <a:bodyPr/>
        <a:lstStyle/>
        <a:p>
          <a:r>
            <a:rPr lang="en-AU" b="1" dirty="0"/>
            <a:t>Ministerial Directions</a:t>
          </a:r>
        </a:p>
      </dgm:t>
    </dgm:pt>
    <dgm:pt modelId="{1C6BBC7E-0CC1-4A14-A486-C100D4FD892F}" type="parTrans" cxnId="{E6450FDB-81AF-4169-A748-28BE9A2C7219}">
      <dgm:prSet/>
      <dgm:spPr/>
      <dgm:t>
        <a:bodyPr/>
        <a:lstStyle/>
        <a:p>
          <a:endParaRPr lang="en-AU"/>
        </a:p>
      </dgm:t>
    </dgm:pt>
    <dgm:pt modelId="{6CE1748B-79B1-48B3-8891-AA57379DA183}" type="sibTrans" cxnId="{E6450FDB-81AF-4169-A748-28BE9A2C7219}">
      <dgm:prSet/>
      <dgm:spPr/>
      <dgm:t>
        <a:bodyPr/>
        <a:lstStyle/>
        <a:p>
          <a:endParaRPr lang="en-AU"/>
        </a:p>
      </dgm:t>
    </dgm:pt>
    <dgm:pt modelId="{F93CACA7-5E9D-42E0-BBB9-99AFDC4B2F2D}">
      <dgm:prSet/>
      <dgm:spPr/>
      <dgm:t>
        <a:bodyPr/>
        <a:lstStyle/>
        <a:p>
          <a:r>
            <a:rPr lang="en-AU" b="1" dirty="0">
              <a:solidFill>
                <a:srgbClr val="00B050"/>
              </a:solidFill>
            </a:rPr>
            <a:t>Planning Secretary Practice Notes</a:t>
          </a:r>
        </a:p>
      </dgm:t>
    </dgm:pt>
    <dgm:pt modelId="{5B6E96C6-D9D7-4FB6-BF54-7EB4D1C102E6}" type="parTrans" cxnId="{52C44154-B887-41D0-976C-4588D67C9307}">
      <dgm:prSet/>
      <dgm:spPr/>
      <dgm:t>
        <a:bodyPr/>
        <a:lstStyle/>
        <a:p>
          <a:endParaRPr lang="en-AU"/>
        </a:p>
      </dgm:t>
    </dgm:pt>
    <dgm:pt modelId="{26E5ABB0-9C6D-412C-9965-095DF7D9155B}" type="sibTrans" cxnId="{52C44154-B887-41D0-976C-4588D67C9307}">
      <dgm:prSet/>
      <dgm:spPr/>
      <dgm:t>
        <a:bodyPr/>
        <a:lstStyle/>
        <a:p>
          <a:endParaRPr lang="en-AU"/>
        </a:p>
      </dgm:t>
    </dgm:pt>
    <dgm:pt modelId="{41DE2E2B-119E-4FFD-B9A4-057BC513FD17}" type="pres">
      <dgm:prSet presAssocID="{32A74E12-19C3-4F3C-813D-502A1416DFDA}" presName="Name0" presStyleCnt="0">
        <dgm:presLayoutVars>
          <dgm:dir/>
          <dgm:resizeHandles val="exact"/>
        </dgm:presLayoutVars>
      </dgm:prSet>
      <dgm:spPr/>
    </dgm:pt>
    <dgm:pt modelId="{220D1918-E8D3-4E3D-B1AB-CD40375CE2A3}" type="pres">
      <dgm:prSet presAssocID="{32A74E12-19C3-4F3C-813D-502A1416DFDA}" presName="fgShape" presStyleLbl="fgShp" presStyleIdx="0" presStyleCnt="1"/>
      <dgm:spPr/>
    </dgm:pt>
    <dgm:pt modelId="{C2F423DE-2561-41E7-9912-D8C693EE772F}" type="pres">
      <dgm:prSet presAssocID="{32A74E12-19C3-4F3C-813D-502A1416DFDA}" presName="linComp" presStyleCnt="0"/>
      <dgm:spPr/>
    </dgm:pt>
    <dgm:pt modelId="{8FDFEEB6-6B9C-4407-9CC5-7E3A14E86202}" type="pres">
      <dgm:prSet presAssocID="{3073D473-90DC-4985-A18B-15CBBA16A38F}" presName="compNode" presStyleCnt="0"/>
      <dgm:spPr/>
    </dgm:pt>
    <dgm:pt modelId="{CD7DAA5A-757D-406F-85C5-C5BDB1AC79D9}" type="pres">
      <dgm:prSet presAssocID="{3073D473-90DC-4985-A18B-15CBBA16A38F}" presName="bkgdShape" presStyleLbl="node1" presStyleIdx="0" presStyleCnt="4"/>
      <dgm:spPr/>
    </dgm:pt>
    <dgm:pt modelId="{629067B7-A1B7-4132-9306-2D2B612C37B0}" type="pres">
      <dgm:prSet presAssocID="{3073D473-90DC-4985-A18B-15CBBA16A38F}" presName="nodeTx" presStyleLbl="node1" presStyleIdx="0" presStyleCnt="4">
        <dgm:presLayoutVars>
          <dgm:bulletEnabled val="1"/>
        </dgm:presLayoutVars>
      </dgm:prSet>
      <dgm:spPr/>
    </dgm:pt>
    <dgm:pt modelId="{30A64428-0A5B-45C5-9286-8D59E5EDFEFE}" type="pres">
      <dgm:prSet presAssocID="{3073D473-90DC-4985-A18B-15CBBA16A38F}" presName="invisiNode" presStyleLbl="node1" presStyleIdx="0" presStyleCnt="4"/>
      <dgm:spPr/>
    </dgm:pt>
    <dgm:pt modelId="{A0BE051F-163C-4C6E-9E24-1E8BBC2867D7}" type="pres">
      <dgm:prSet presAssocID="{3073D473-90DC-4985-A18B-15CBBA16A38F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urt outline"/>
        </a:ext>
      </dgm:extLst>
    </dgm:pt>
    <dgm:pt modelId="{C71A1BDA-2E59-44A5-A788-77D2BEAA9305}" type="pres">
      <dgm:prSet presAssocID="{86773D1C-001A-40FD-BFD3-388514E83FC5}" presName="sibTrans" presStyleLbl="sibTrans2D1" presStyleIdx="0" presStyleCnt="0"/>
      <dgm:spPr/>
    </dgm:pt>
    <dgm:pt modelId="{82DA6991-C342-449C-980A-0B3B29366840}" type="pres">
      <dgm:prSet presAssocID="{84B48395-FF41-4FD2-9824-30DEB80EF391}" presName="compNode" presStyleCnt="0"/>
      <dgm:spPr/>
    </dgm:pt>
    <dgm:pt modelId="{B988B414-59CB-45CF-A726-15800A266F32}" type="pres">
      <dgm:prSet presAssocID="{84B48395-FF41-4FD2-9824-30DEB80EF391}" presName="bkgdShape" presStyleLbl="node1" presStyleIdx="1" presStyleCnt="4" custLinFactNeighborX="1472"/>
      <dgm:spPr/>
    </dgm:pt>
    <dgm:pt modelId="{FFECF444-AA61-4893-B7CD-55E0D3D73333}" type="pres">
      <dgm:prSet presAssocID="{84B48395-FF41-4FD2-9824-30DEB80EF391}" presName="nodeTx" presStyleLbl="node1" presStyleIdx="1" presStyleCnt="4">
        <dgm:presLayoutVars>
          <dgm:bulletEnabled val="1"/>
        </dgm:presLayoutVars>
      </dgm:prSet>
      <dgm:spPr/>
    </dgm:pt>
    <dgm:pt modelId="{DF2050EF-1FC0-46DF-8DC6-74B3EED5C818}" type="pres">
      <dgm:prSet presAssocID="{84B48395-FF41-4FD2-9824-30DEB80EF391}" presName="invisiNode" presStyleLbl="node1" presStyleIdx="1" presStyleCnt="4"/>
      <dgm:spPr/>
    </dgm:pt>
    <dgm:pt modelId="{6A283739-14EB-409C-8937-8758ED570B58}" type="pres">
      <dgm:prSet presAssocID="{84B48395-FF41-4FD2-9824-30DEB80EF391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outline"/>
        </a:ext>
      </dgm:extLst>
    </dgm:pt>
    <dgm:pt modelId="{20338C11-02BD-4EE2-9A2C-1D88D34F8BFF}" type="pres">
      <dgm:prSet presAssocID="{020B65F1-A974-4183-B356-7474B95D0291}" presName="sibTrans" presStyleLbl="sibTrans2D1" presStyleIdx="0" presStyleCnt="0"/>
      <dgm:spPr/>
    </dgm:pt>
    <dgm:pt modelId="{CE4597F6-440C-499C-830A-CED092C33F93}" type="pres">
      <dgm:prSet presAssocID="{1E8A014C-2C50-416A-9E70-FBC6C202E35B}" presName="compNode" presStyleCnt="0"/>
      <dgm:spPr/>
    </dgm:pt>
    <dgm:pt modelId="{D167A421-C3C5-4044-A584-C8963406C1FF}" type="pres">
      <dgm:prSet presAssocID="{1E8A014C-2C50-416A-9E70-FBC6C202E35B}" presName="bkgdShape" presStyleLbl="node1" presStyleIdx="2" presStyleCnt="4"/>
      <dgm:spPr/>
    </dgm:pt>
    <dgm:pt modelId="{E28B3EF5-3E80-4025-B15B-F94B5E95A55D}" type="pres">
      <dgm:prSet presAssocID="{1E8A014C-2C50-416A-9E70-FBC6C202E35B}" presName="nodeTx" presStyleLbl="node1" presStyleIdx="2" presStyleCnt="4">
        <dgm:presLayoutVars>
          <dgm:bulletEnabled val="1"/>
        </dgm:presLayoutVars>
      </dgm:prSet>
      <dgm:spPr/>
    </dgm:pt>
    <dgm:pt modelId="{9F62413E-344D-4791-BFC9-9A8E98D6576D}" type="pres">
      <dgm:prSet presAssocID="{1E8A014C-2C50-416A-9E70-FBC6C202E35B}" presName="invisiNode" presStyleLbl="node1" presStyleIdx="2" presStyleCnt="4"/>
      <dgm:spPr/>
    </dgm:pt>
    <dgm:pt modelId="{21237A60-1E14-4864-BFCA-3EF9E282FDA5}" type="pres">
      <dgm:prSet presAssocID="{1E8A014C-2C50-416A-9E70-FBC6C202E35B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: Counter-clockwise curve with solid fill"/>
        </a:ext>
      </dgm:extLst>
    </dgm:pt>
    <dgm:pt modelId="{87B5B558-2222-4FF6-8205-923E8462616F}" type="pres">
      <dgm:prSet presAssocID="{6CE1748B-79B1-48B3-8891-AA57379DA183}" presName="sibTrans" presStyleLbl="sibTrans2D1" presStyleIdx="0" presStyleCnt="0"/>
      <dgm:spPr/>
    </dgm:pt>
    <dgm:pt modelId="{B5BA0775-1CD4-4772-A335-3096B4DA70E8}" type="pres">
      <dgm:prSet presAssocID="{F93CACA7-5E9D-42E0-BBB9-99AFDC4B2F2D}" presName="compNode" presStyleCnt="0"/>
      <dgm:spPr/>
    </dgm:pt>
    <dgm:pt modelId="{F54FD4C1-24A4-4A68-97C1-FF9F1F686A6D}" type="pres">
      <dgm:prSet presAssocID="{F93CACA7-5E9D-42E0-BBB9-99AFDC4B2F2D}" presName="bkgdShape" presStyleLbl="node1" presStyleIdx="3" presStyleCnt="4"/>
      <dgm:spPr/>
    </dgm:pt>
    <dgm:pt modelId="{80E0B40B-7FED-4389-9A73-E85CB8EE2BE7}" type="pres">
      <dgm:prSet presAssocID="{F93CACA7-5E9D-42E0-BBB9-99AFDC4B2F2D}" presName="nodeTx" presStyleLbl="node1" presStyleIdx="3" presStyleCnt="4">
        <dgm:presLayoutVars>
          <dgm:bulletEnabled val="1"/>
        </dgm:presLayoutVars>
      </dgm:prSet>
      <dgm:spPr/>
    </dgm:pt>
    <dgm:pt modelId="{CC34ABA5-1993-4CEE-A370-43D36394640A}" type="pres">
      <dgm:prSet presAssocID="{F93CACA7-5E9D-42E0-BBB9-99AFDC4B2F2D}" presName="invisiNode" presStyleLbl="node1" presStyleIdx="3" presStyleCnt="4"/>
      <dgm:spPr/>
    </dgm:pt>
    <dgm:pt modelId="{0C25B847-2F04-4360-9FA7-E8849FDF728F}" type="pres">
      <dgm:prSet presAssocID="{F93CACA7-5E9D-42E0-BBB9-99AFDC4B2F2D}" presName="imagNode" presStyleLbl="fgImgPlac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outline"/>
        </a:ext>
      </dgm:extLst>
    </dgm:pt>
  </dgm:ptLst>
  <dgm:cxnLst>
    <dgm:cxn modelId="{2110702B-98D4-4B8F-A38B-C98BCF9F2BA6}" type="presOf" srcId="{84B48395-FF41-4FD2-9824-30DEB80EF391}" destId="{B988B414-59CB-45CF-A726-15800A266F32}" srcOrd="0" destOrd="0" presId="urn:microsoft.com/office/officeart/2005/8/layout/hList7"/>
    <dgm:cxn modelId="{0FE3552B-7590-49D0-A86A-D6846332DC4C}" type="presOf" srcId="{F93CACA7-5E9D-42E0-BBB9-99AFDC4B2F2D}" destId="{F54FD4C1-24A4-4A68-97C1-FF9F1F686A6D}" srcOrd="0" destOrd="0" presId="urn:microsoft.com/office/officeart/2005/8/layout/hList7"/>
    <dgm:cxn modelId="{4424BA61-F0A8-4B11-A035-96A2D7D0DFE3}" type="presOf" srcId="{1E8A014C-2C50-416A-9E70-FBC6C202E35B}" destId="{E28B3EF5-3E80-4025-B15B-F94B5E95A55D}" srcOrd="1" destOrd="0" presId="urn:microsoft.com/office/officeart/2005/8/layout/hList7"/>
    <dgm:cxn modelId="{5B61104D-917E-47A9-9753-E232B330EAD9}" type="presOf" srcId="{32A74E12-19C3-4F3C-813D-502A1416DFDA}" destId="{41DE2E2B-119E-4FFD-B9A4-057BC513FD17}" srcOrd="0" destOrd="0" presId="urn:microsoft.com/office/officeart/2005/8/layout/hList7"/>
    <dgm:cxn modelId="{A5C99D4F-5081-4B80-8E61-221DB0BA8248}" type="presOf" srcId="{6CE1748B-79B1-48B3-8891-AA57379DA183}" destId="{87B5B558-2222-4FF6-8205-923E8462616F}" srcOrd="0" destOrd="0" presId="urn:microsoft.com/office/officeart/2005/8/layout/hList7"/>
    <dgm:cxn modelId="{52C44154-B887-41D0-976C-4588D67C9307}" srcId="{32A74E12-19C3-4F3C-813D-502A1416DFDA}" destId="{F93CACA7-5E9D-42E0-BBB9-99AFDC4B2F2D}" srcOrd="3" destOrd="0" parTransId="{5B6E96C6-D9D7-4FB6-BF54-7EB4D1C102E6}" sibTransId="{26E5ABB0-9C6D-412C-9965-095DF7D9155B}"/>
    <dgm:cxn modelId="{7E434688-1B16-47BD-BAF3-82A35EB3B876}" type="presOf" srcId="{3073D473-90DC-4985-A18B-15CBBA16A38F}" destId="{629067B7-A1B7-4132-9306-2D2B612C37B0}" srcOrd="1" destOrd="0" presId="urn:microsoft.com/office/officeart/2005/8/layout/hList7"/>
    <dgm:cxn modelId="{2D59978D-089B-4EF3-A240-1EB9B7B6C35D}" srcId="{32A74E12-19C3-4F3C-813D-502A1416DFDA}" destId="{3073D473-90DC-4985-A18B-15CBBA16A38F}" srcOrd="0" destOrd="0" parTransId="{7CBFC207-5B29-4D9D-8F31-8893EE644D74}" sibTransId="{86773D1C-001A-40FD-BFD3-388514E83FC5}"/>
    <dgm:cxn modelId="{3297178E-EF87-4AD4-9724-AE9F51D439F2}" type="presOf" srcId="{020B65F1-A974-4183-B356-7474B95D0291}" destId="{20338C11-02BD-4EE2-9A2C-1D88D34F8BFF}" srcOrd="0" destOrd="0" presId="urn:microsoft.com/office/officeart/2005/8/layout/hList7"/>
    <dgm:cxn modelId="{86F37D8E-AA63-4A28-B6F3-0010C9394786}" srcId="{32A74E12-19C3-4F3C-813D-502A1416DFDA}" destId="{84B48395-FF41-4FD2-9824-30DEB80EF391}" srcOrd="1" destOrd="0" parTransId="{4382CB07-A652-459B-B766-7C110A8BBC94}" sibTransId="{020B65F1-A974-4183-B356-7474B95D0291}"/>
    <dgm:cxn modelId="{116B36A4-5103-4644-BB08-9A52BB87E512}" type="presOf" srcId="{1E8A014C-2C50-416A-9E70-FBC6C202E35B}" destId="{D167A421-C3C5-4044-A584-C8963406C1FF}" srcOrd="0" destOrd="0" presId="urn:microsoft.com/office/officeart/2005/8/layout/hList7"/>
    <dgm:cxn modelId="{E6450FDB-81AF-4169-A748-28BE9A2C7219}" srcId="{32A74E12-19C3-4F3C-813D-502A1416DFDA}" destId="{1E8A014C-2C50-416A-9E70-FBC6C202E35B}" srcOrd="2" destOrd="0" parTransId="{1C6BBC7E-0CC1-4A14-A486-C100D4FD892F}" sibTransId="{6CE1748B-79B1-48B3-8891-AA57379DA183}"/>
    <dgm:cxn modelId="{96410EE3-BA56-466D-BBCE-2B0E14B80F22}" type="presOf" srcId="{3073D473-90DC-4985-A18B-15CBBA16A38F}" destId="{CD7DAA5A-757D-406F-85C5-C5BDB1AC79D9}" srcOrd="0" destOrd="0" presId="urn:microsoft.com/office/officeart/2005/8/layout/hList7"/>
    <dgm:cxn modelId="{102CB0E7-121F-47B8-B88D-0CC5F090A684}" type="presOf" srcId="{F93CACA7-5E9D-42E0-BBB9-99AFDC4B2F2D}" destId="{80E0B40B-7FED-4389-9A73-E85CB8EE2BE7}" srcOrd="1" destOrd="0" presId="urn:microsoft.com/office/officeart/2005/8/layout/hList7"/>
    <dgm:cxn modelId="{4DA06DE9-5A9B-499D-9FE8-811B630C1967}" type="presOf" srcId="{84B48395-FF41-4FD2-9824-30DEB80EF391}" destId="{FFECF444-AA61-4893-B7CD-55E0D3D73333}" srcOrd="1" destOrd="0" presId="urn:microsoft.com/office/officeart/2005/8/layout/hList7"/>
    <dgm:cxn modelId="{5C54DBFD-B179-4501-9B4B-D33D3A29A951}" type="presOf" srcId="{86773D1C-001A-40FD-BFD3-388514E83FC5}" destId="{C71A1BDA-2E59-44A5-A788-77D2BEAA9305}" srcOrd="0" destOrd="0" presId="urn:microsoft.com/office/officeart/2005/8/layout/hList7"/>
    <dgm:cxn modelId="{28747417-35E2-4C23-8ACC-776490C72038}" type="presParOf" srcId="{41DE2E2B-119E-4FFD-B9A4-057BC513FD17}" destId="{220D1918-E8D3-4E3D-B1AB-CD40375CE2A3}" srcOrd="0" destOrd="0" presId="urn:microsoft.com/office/officeart/2005/8/layout/hList7"/>
    <dgm:cxn modelId="{9C925A57-8105-4769-8849-D2FF6203909E}" type="presParOf" srcId="{41DE2E2B-119E-4FFD-B9A4-057BC513FD17}" destId="{C2F423DE-2561-41E7-9912-D8C693EE772F}" srcOrd="1" destOrd="0" presId="urn:microsoft.com/office/officeart/2005/8/layout/hList7"/>
    <dgm:cxn modelId="{7506047F-0047-4C53-9E6D-0FDD856874ED}" type="presParOf" srcId="{C2F423DE-2561-41E7-9912-D8C693EE772F}" destId="{8FDFEEB6-6B9C-4407-9CC5-7E3A14E86202}" srcOrd="0" destOrd="0" presId="urn:microsoft.com/office/officeart/2005/8/layout/hList7"/>
    <dgm:cxn modelId="{54134D56-E3AB-45A6-A855-CCBDC1E1FF20}" type="presParOf" srcId="{8FDFEEB6-6B9C-4407-9CC5-7E3A14E86202}" destId="{CD7DAA5A-757D-406F-85C5-C5BDB1AC79D9}" srcOrd="0" destOrd="0" presId="urn:microsoft.com/office/officeart/2005/8/layout/hList7"/>
    <dgm:cxn modelId="{659FA99B-3670-457F-BD98-43DB4A5096CA}" type="presParOf" srcId="{8FDFEEB6-6B9C-4407-9CC5-7E3A14E86202}" destId="{629067B7-A1B7-4132-9306-2D2B612C37B0}" srcOrd="1" destOrd="0" presId="urn:microsoft.com/office/officeart/2005/8/layout/hList7"/>
    <dgm:cxn modelId="{DD3A6082-DDED-40C2-B9B5-940DE39D86A3}" type="presParOf" srcId="{8FDFEEB6-6B9C-4407-9CC5-7E3A14E86202}" destId="{30A64428-0A5B-45C5-9286-8D59E5EDFEFE}" srcOrd="2" destOrd="0" presId="urn:microsoft.com/office/officeart/2005/8/layout/hList7"/>
    <dgm:cxn modelId="{B8B512C3-6B19-45AC-9393-F4C2BCFD9677}" type="presParOf" srcId="{8FDFEEB6-6B9C-4407-9CC5-7E3A14E86202}" destId="{A0BE051F-163C-4C6E-9E24-1E8BBC2867D7}" srcOrd="3" destOrd="0" presId="urn:microsoft.com/office/officeart/2005/8/layout/hList7"/>
    <dgm:cxn modelId="{0F34F5F6-15B1-4048-94A3-4A90B4CED0E8}" type="presParOf" srcId="{C2F423DE-2561-41E7-9912-D8C693EE772F}" destId="{C71A1BDA-2E59-44A5-A788-77D2BEAA9305}" srcOrd="1" destOrd="0" presId="urn:microsoft.com/office/officeart/2005/8/layout/hList7"/>
    <dgm:cxn modelId="{D31BF6BC-1128-4E24-B628-F9323CD68F21}" type="presParOf" srcId="{C2F423DE-2561-41E7-9912-D8C693EE772F}" destId="{82DA6991-C342-449C-980A-0B3B29366840}" srcOrd="2" destOrd="0" presId="urn:microsoft.com/office/officeart/2005/8/layout/hList7"/>
    <dgm:cxn modelId="{D78DA55E-A833-4C93-93C1-436EB09BA62B}" type="presParOf" srcId="{82DA6991-C342-449C-980A-0B3B29366840}" destId="{B988B414-59CB-45CF-A726-15800A266F32}" srcOrd="0" destOrd="0" presId="urn:microsoft.com/office/officeart/2005/8/layout/hList7"/>
    <dgm:cxn modelId="{40638D42-824A-4A3C-855D-9AC473746862}" type="presParOf" srcId="{82DA6991-C342-449C-980A-0B3B29366840}" destId="{FFECF444-AA61-4893-B7CD-55E0D3D73333}" srcOrd="1" destOrd="0" presId="urn:microsoft.com/office/officeart/2005/8/layout/hList7"/>
    <dgm:cxn modelId="{2E68DD17-A804-4ECC-97C0-CCE756D7A6FE}" type="presParOf" srcId="{82DA6991-C342-449C-980A-0B3B29366840}" destId="{DF2050EF-1FC0-46DF-8DC6-74B3EED5C818}" srcOrd="2" destOrd="0" presId="urn:microsoft.com/office/officeart/2005/8/layout/hList7"/>
    <dgm:cxn modelId="{45FDF342-A07C-498C-8353-150E7B9CF6DD}" type="presParOf" srcId="{82DA6991-C342-449C-980A-0B3B29366840}" destId="{6A283739-14EB-409C-8937-8758ED570B58}" srcOrd="3" destOrd="0" presId="urn:microsoft.com/office/officeart/2005/8/layout/hList7"/>
    <dgm:cxn modelId="{84690A7F-D6A4-4405-8463-0D00C7CC7A39}" type="presParOf" srcId="{C2F423DE-2561-41E7-9912-D8C693EE772F}" destId="{20338C11-02BD-4EE2-9A2C-1D88D34F8BFF}" srcOrd="3" destOrd="0" presId="urn:microsoft.com/office/officeart/2005/8/layout/hList7"/>
    <dgm:cxn modelId="{87222EAB-79FE-4C06-9598-9E7050C6F60A}" type="presParOf" srcId="{C2F423DE-2561-41E7-9912-D8C693EE772F}" destId="{CE4597F6-440C-499C-830A-CED092C33F93}" srcOrd="4" destOrd="0" presId="urn:microsoft.com/office/officeart/2005/8/layout/hList7"/>
    <dgm:cxn modelId="{AC69A295-9077-4393-B9BF-32EA38A303A3}" type="presParOf" srcId="{CE4597F6-440C-499C-830A-CED092C33F93}" destId="{D167A421-C3C5-4044-A584-C8963406C1FF}" srcOrd="0" destOrd="0" presId="urn:microsoft.com/office/officeart/2005/8/layout/hList7"/>
    <dgm:cxn modelId="{29CCE3DA-7898-44D5-A540-060E77A6DDD7}" type="presParOf" srcId="{CE4597F6-440C-499C-830A-CED092C33F93}" destId="{E28B3EF5-3E80-4025-B15B-F94B5E95A55D}" srcOrd="1" destOrd="0" presId="urn:microsoft.com/office/officeart/2005/8/layout/hList7"/>
    <dgm:cxn modelId="{DD5AF1EE-882D-4FAA-A3BB-7874E983DBD7}" type="presParOf" srcId="{CE4597F6-440C-499C-830A-CED092C33F93}" destId="{9F62413E-344D-4791-BFC9-9A8E98D6576D}" srcOrd="2" destOrd="0" presId="urn:microsoft.com/office/officeart/2005/8/layout/hList7"/>
    <dgm:cxn modelId="{B9DCFCC0-FC39-4E35-8E8C-7EB40AB8DCCB}" type="presParOf" srcId="{CE4597F6-440C-499C-830A-CED092C33F93}" destId="{21237A60-1E14-4864-BFCA-3EF9E282FDA5}" srcOrd="3" destOrd="0" presId="urn:microsoft.com/office/officeart/2005/8/layout/hList7"/>
    <dgm:cxn modelId="{8392A571-74B2-4C6A-AD98-ECB79DA25002}" type="presParOf" srcId="{C2F423DE-2561-41E7-9912-D8C693EE772F}" destId="{87B5B558-2222-4FF6-8205-923E8462616F}" srcOrd="5" destOrd="0" presId="urn:microsoft.com/office/officeart/2005/8/layout/hList7"/>
    <dgm:cxn modelId="{A96F6EF2-A4AF-4225-BE5B-7D9494030B4A}" type="presParOf" srcId="{C2F423DE-2561-41E7-9912-D8C693EE772F}" destId="{B5BA0775-1CD4-4772-A335-3096B4DA70E8}" srcOrd="6" destOrd="0" presId="urn:microsoft.com/office/officeart/2005/8/layout/hList7"/>
    <dgm:cxn modelId="{A691DB47-9BFB-41D8-A0AC-0C5E8803B0AA}" type="presParOf" srcId="{B5BA0775-1CD4-4772-A335-3096B4DA70E8}" destId="{F54FD4C1-24A4-4A68-97C1-FF9F1F686A6D}" srcOrd="0" destOrd="0" presId="urn:microsoft.com/office/officeart/2005/8/layout/hList7"/>
    <dgm:cxn modelId="{E61370AF-9A68-4113-B04D-94BA392ECD43}" type="presParOf" srcId="{B5BA0775-1CD4-4772-A335-3096B4DA70E8}" destId="{80E0B40B-7FED-4389-9A73-E85CB8EE2BE7}" srcOrd="1" destOrd="0" presId="urn:microsoft.com/office/officeart/2005/8/layout/hList7"/>
    <dgm:cxn modelId="{3A4298EC-F7DE-4C61-B96C-41D6D08E278F}" type="presParOf" srcId="{B5BA0775-1CD4-4772-A335-3096B4DA70E8}" destId="{CC34ABA5-1993-4CEE-A370-43D36394640A}" srcOrd="2" destOrd="0" presId="urn:microsoft.com/office/officeart/2005/8/layout/hList7"/>
    <dgm:cxn modelId="{880A1363-6C7B-4F09-B010-629A57225D62}" type="presParOf" srcId="{B5BA0775-1CD4-4772-A335-3096B4DA70E8}" destId="{0C25B847-2F04-4360-9FA7-E8849FDF72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66250-387E-4830-9FBC-2B02862D49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01D1BD-E139-4A96-915B-D02BB57530A1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Practical considerations when selecting a mechanism, establishing governance or thinking about cross boundary plans</a:t>
          </a:r>
          <a:endParaRPr lang="en-US" dirty="0"/>
        </a:p>
      </dgm:t>
    </dgm:pt>
    <dgm:pt modelId="{2BEAF51D-ED64-48B2-A2B9-6DDE0B3306EF}" type="parTrans" cxnId="{DDE2E051-F89A-43A6-BAB7-9D6792989E23}">
      <dgm:prSet/>
      <dgm:spPr/>
      <dgm:t>
        <a:bodyPr/>
        <a:lstStyle/>
        <a:p>
          <a:endParaRPr lang="en-US"/>
        </a:p>
      </dgm:t>
    </dgm:pt>
    <dgm:pt modelId="{3849D614-D6A2-45C3-899B-1C8BE5BC6B59}" type="sibTrans" cxnId="{DDE2E051-F89A-43A6-BAB7-9D6792989E2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D1D5FB-2C90-4A26-B151-3A8FF79F2B1F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Feedback on the content and clarity of Ministerial directions</a:t>
          </a:r>
          <a:endParaRPr lang="en-US" dirty="0"/>
        </a:p>
      </dgm:t>
    </dgm:pt>
    <dgm:pt modelId="{1B241DFC-B314-4C9C-864F-6EC3EC951C1E}" type="parTrans" cxnId="{75B051C4-723D-47C3-950F-82DC86DA2FA0}">
      <dgm:prSet/>
      <dgm:spPr/>
      <dgm:t>
        <a:bodyPr/>
        <a:lstStyle/>
        <a:p>
          <a:endParaRPr lang="en-US"/>
        </a:p>
      </dgm:t>
    </dgm:pt>
    <dgm:pt modelId="{BB6C1904-4E88-40DA-8DC9-36055A036C4C}" type="sibTrans" cxnId="{75B051C4-723D-47C3-950F-82DC86DA2F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18E269C-4C75-4FD7-A923-B004523731C8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Questions about what can be funded and how things are defined</a:t>
          </a:r>
          <a:endParaRPr lang="en-US" dirty="0"/>
        </a:p>
      </dgm:t>
    </dgm:pt>
    <dgm:pt modelId="{C39BCDB0-B380-4346-871A-836291C3E008}" type="parTrans" cxnId="{86DF7A9C-B8DC-44EF-A9C8-3AFE5976C259}">
      <dgm:prSet/>
      <dgm:spPr/>
      <dgm:t>
        <a:bodyPr/>
        <a:lstStyle/>
        <a:p>
          <a:endParaRPr lang="en-US"/>
        </a:p>
      </dgm:t>
    </dgm:pt>
    <dgm:pt modelId="{8B9D8F7A-70BF-4712-B778-CBEFACEF856E}" type="sibTrans" cxnId="{86DF7A9C-B8DC-44EF-A9C8-3AFE5976C25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2F7C71-C9AF-4E2D-BAFC-323DB0F1823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Requests for more information on affordable housing and contributions for state led planning pathways</a:t>
          </a:r>
          <a:endParaRPr lang="en-US" dirty="0"/>
        </a:p>
      </dgm:t>
    </dgm:pt>
    <dgm:pt modelId="{677912EB-32C8-4B59-92FB-29EC0B239764}" type="parTrans" cxnId="{D659092D-323C-4BC6-B506-36641447B8EF}">
      <dgm:prSet/>
      <dgm:spPr/>
      <dgm:t>
        <a:bodyPr/>
        <a:lstStyle/>
        <a:p>
          <a:endParaRPr lang="en-US"/>
        </a:p>
      </dgm:t>
    </dgm:pt>
    <dgm:pt modelId="{5A09FA46-1A4C-4E84-A923-C4D10704B0E7}" type="sibTrans" cxnId="{D659092D-323C-4BC6-B506-36641447B8EF}">
      <dgm:prSet/>
      <dgm:spPr/>
      <dgm:t>
        <a:bodyPr/>
        <a:lstStyle/>
        <a:p>
          <a:endParaRPr lang="en-US"/>
        </a:p>
      </dgm:t>
    </dgm:pt>
    <dgm:pt modelId="{F2415342-03ED-4BDA-90B5-6D3C829E153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A need to know how changes will be communicated</a:t>
          </a:r>
        </a:p>
      </dgm:t>
    </dgm:pt>
    <dgm:pt modelId="{9B72A6DC-228C-4E0F-BA9D-5C70F6E8F9B7}" type="parTrans" cxnId="{E0493A8E-A7BF-44D6-8A2D-0953353EA599}">
      <dgm:prSet/>
      <dgm:spPr/>
      <dgm:t>
        <a:bodyPr/>
        <a:lstStyle/>
        <a:p>
          <a:endParaRPr lang="en-AU"/>
        </a:p>
      </dgm:t>
    </dgm:pt>
    <dgm:pt modelId="{D89B0412-438A-45B2-B998-C94A18DAC473}" type="sibTrans" cxnId="{E0493A8E-A7BF-44D6-8A2D-0953353EA599}">
      <dgm:prSet/>
      <dgm:spPr/>
      <dgm:t>
        <a:bodyPr/>
        <a:lstStyle/>
        <a:p>
          <a:endParaRPr lang="en-AU"/>
        </a:p>
      </dgm:t>
    </dgm:pt>
    <dgm:pt modelId="{785143B9-B36E-4A1C-BAB1-6E563F5D13FF}" type="pres">
      <dgm:prSet presAssocID="{1DC66250-387E-4830-9FBC-2B02862D49AD}" presName="root" presStyleCnt="0">
        <dgm:presLayoutVars>
          <dgm:dir/>
          <dgm:resizeHandles val="exact"/>
        </dgm:presLayoutVars>
      </dgm:prSet>
      <dgm:spPr/>
    </dgm:pt>
    <dgm:pt modelId="{9A446B33-A528-4E88-BCC6-39313A9DEA7B}" type="pres">
      <dgm:prSet presAssocID="{E801D1BD-E139-4A96-915B-D02BB57530A1}" presName="compNode" presStyleCnt="0"/>
      <dgm:spPr/>
    </dgm:pt>
    <dgm:pt modelId="{748F7A13-62BE-4860-9C3A-E36C7F2007A0}" type="pres">
      <dgm:prSet presAssocID="{E801D1BD-E139-4A96-915B-D02BB57530A1}" presName="bgRect" presStyleLbl="bgShp" presStyleIdx="0" presStyleCnt="5"/>
      <dgm:spPr/>
    </dgm:pt>
    <dgm:pt modelId="{BDE91A04-3C72-41FA-B688-944397E13240}" type="pres">
      <dgm:prSet presAssocID="{E801D1BD-E139-4A96-915B-D02BB57530A1}" presName="iconRect" presStyleLbl="node1" presStyleIdx="0" presStyleCnt="5" custScaleX="148105" custScaleY="16756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wind with solid fill"/>
        </a:ext>
      </dgm:extLst>
    </dgm:pt>
    <dgm:pt modelId="{205E6B9A-818A-41FF-9A20-7DC5403B734B}" type="pres">
      <dgm:prSet presAssocID="{E801D1BD-E139-4A96-915B-D02BB57530A1}" presName="spaceRect" presStyleCnt="0"/>
      <dgm:spPr/>
    </dgm:pt>
    <dgm:pt modelId="{F4944102-AB3F-4522-9A3B-889E09AD5268}" type="pres">
      <dgm:prSet presAssocID="{E801D1BD-E139-4A96-915B-D02BB57530A1}" presName="parTx" presStyleLbl="revTx" presStyleIdx="0" presStyleCnt="5">
        <dgm:presLayoutVars>
          <dgm:chMax val="0"/>
          <dgm:chPref val="0"/>
        </dgm:presLayoutVars>
      </dgm:prSet>
      <dgm:spPr/>
    </dgm:pt>
    <dgm:pt modelId="{DDEB3503-F8A7-4FB9-A36E-03540F4E74CD}" type="pres">
      <dgm:prSet presAssocID="{3849D614-D6A2-45C3-899B-1C8BE5BC6B59}" presName="sibTrans" presStyleCnt="0"/>
      <dgm:spPr/>
    </dgm:pt>
    <dgm:pt modelId="{9BAA00E5-566D-40D5-BF71-69E97978DACA}" type="pres">
      <dgm:prSet presAssocID="{2BD1D5FB-2C90-4A26-B151-3A8FF79F2B1F}" presName="compNode" presStyleCnt="0"/>
      <dgm:spPr/>
    </dgm:pt>
    <dgm:pt modelId="{9A5534EA-B217-4862-9523-0A71699FC5DD}" type="pres">
      <dgm:prSet presAssocID="{2BD1D5FB-2C90-4A26-B151-3A8FF79F2B1F}" presName="bgRect" presStyleLbl="bgShp" presStyleIdx="1" presStyleCnt="5"/>
      <dgm:spPr/>
    </dgm:pt>
    <dgm:pt modelId="{9167EE8D-0376-47B2-96F3-FD76D489B633}" type="pres">
      <dgm:prSet presAssocID="{2BD1D5FB-2C90-4A26-B151-3A8FF79F2B1F}" presName="iconRect" presStyleLbl="node1" presStyleIdx="1" presStyleCnt="5" custScaleX="157908" custScaleY="17379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 with solid fill"/>
        </a:ext>
      </dgm:extLst>
    </dgm:pt>
    <dgm:pt modelId="{5104FE22-0CF0-45B8-A678-04D1754D0E89}" type="pres">
      <dgm:prSet presAssocID="{2BD1D5FB-2C90-4A26-B151-3A8FF79F2B1F}" presName="spaceRect" presStyleCnt="0"/>
      <dgm:spPr/>
    </dgm:pt>
    <dgm:pt modelId="{2C63379E-B108-4A54-AA1A-3FF6227D3AD5}" type="pres">
      <dgm:prSet presAssocID="{2BD1D5FB-2C90-4A26-B151-3A8FF79F2B1F}" presName="parTx" presStyleLbl="revTx" presStyleIdx="1" presStyleCnt="5">
        <dgm:presLayoutVars>
          <dgm:chMax val="0"/>
          <dgm:chPref val="0"/>
        </dgm:presLayoutVars>
      </dgm:prSet>
      <dgm:spPr/>
    </dgm:pt>
    <dgm:pt modelId="{66605589-864B-4026-879F-F9FC1EC05CD0}" type="pres">
      <dgm:prSet presAssocID="{BB6C1904-4E88-40DA-8DC9-36055A036C4C}" presName="sibTrans" presStyleCnt="0"/>
      <dgm:spPr/>
    </dgm:pt>
    <dgm:pt modelId="{66E179B7-38EF-4920-8592-B27C301513E3}" type="pres">
      <dgm:prSet presAssocID="{418E269C-4C75-4FD7-A923-B004523731C8}" presName="compNode" presStyleCnt="0"/>
      <dgm:spPr/>
    </dgm:pt>
    <dgm:pt modelId="{8F996957-D9C8-4961-AD77-B1F0A9ABDB7F}" type="pres">
      <dgm:prSet presAssocID="{418E269C-4C75-4FD7-A923-B004523731C8}" presName="bgRect" presStyleLbl="bgShp" presStyleIdx="2" presStyleCnt="5" custLinFactNeighborX="-14208" custLinFactNeighborY="6071"/>
      <dgm:spPr/>
    </dgm:pt>
    <dgm:pt modelId="{C43E822D-A58B-4F0B-9FF9-3F9209D6075A}" type="pres">
      <dgm:prSet presAssocID="{418E269C-4C75-4FD7-A923-B004523731C8}" presName="iconRect" presStyleLbl="node1" presStyleIdx="2" presStyleCnt="5" custScaleX="143203" custScaleY="170219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99D0BE73-C368-4927-802D-A4D47DE7DA21}" type="pres">
      <dgm:prSet presAssocID="{418E269C-4C75-4FD7-A923-B004523731C8}" presName="spaceRect" presStyleCnt="0"/>
      <dgm:spPr/>
    </dgm:pt>
    <dgm:pt modelId="{B4B6D434-E235-49A2-841D-39CFF615E27E}" type="pres">
      <dgm:prSet presAssocID="{418E269C-4C75-4FD7-A923-B004523731C8}" presName="parTx" presStyleLbl="revTx" presStyleIdx="2" presStyleCnt="5">
        <dgm:presLayoutVars>
          <dgm:chMax val="0"/>
          <dgm:chPref val="0"/>
        </dgm:presLayoutVars>
      </dgm:prSet>
      <dgm:spPr/>
    </dgm:pt>
    <dgm:pt modelId="{19FFD018-A020-4152-B929-97070554F226}" type="pres">
      <dgm:prSet presAssocID="{8B9D8F7A-70BF-4712-B778-CBEFACEF856E}" presName="sibTrans" presStyleCnt="0"/>
      <dgm:spPr/>
    </dgm:pt>
    <dgm:pt modelId="{8E798F86-8DA8-4674-8016-AF491A3E8DC7}" type="pres">
      <dgm:prSet presAssocID="{E52F7C71-C9AF-4E2D-BAFC-323DB0F18230}" presName="compNode" presStyleCnt="0"/>
      <dgm:spPr/>
    </dgm:pt>
    <dgm:pt modelId="{1512AED3-E178-402E-A740-424FFD028B60}" type="pres">
      <dgm:prSet presAssocID="{E52F7C71-C9AF-4E2D-BAFC-323DB0F18230}" presName="bgRect" presStyleLbl="bgShp" presStyleIdx="3" presStyleCnt="5"/>
      <dgm:spPr/>
    </dgm:pt>
    <dgm:pt modelId="{3E5E1846-2C51-464E-8324-932873F55185}" type="pres">
      <dgm:prSet presAssocID="{E52F7C71-C9AF-4E2D-BAFC-323DB0F18230}" presName="iconRect" presStyleLbl="node1" presStyleIdx="3" presStyleCnt="5" custScaleX="153006" custScaleY="13232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ormation with solid fill"/>
        </a:ext>
      </dgm:extLst>
    </dgm:pt>
    <dgm:pt modelId="{A5E406F1-C372-4F0E-8EAE-987D98C68CC5}" type="pres">
      <dgm:prSet presAssocID="{E52F7C71-C9AF-4E2D-BAFC-323DB0F18230}" presName="spaceRect" presStyleCnt="0"/>
      <dgm:spPr/>
    </dgm:pt>
    <dgm:pt modelId="{048402AB-2B72-46BA-9F6F-7DE8B80C8B03}" type="pres">
      <dgm:prSet presAssocID="{E52F7C71-C9AF-4E2D-BAFC-323DB0F18230}" presName="parTx" presStyleLbl="revTx" presStyleIdx="3" presStyleCnt="5">
        <dgm:presLayoutVars>
          <dgm:chMax val="0"/>
          <dgm:chPref val="0"/>
        </dgm:presLayoutVars>
      </dgm:prSet>
      <dgm:spPr/>
    </dgm:pt>
    <dgm:pt modelId="{4F61D96B-94CA-4153-A608-68EF06E0C3D2}" type="pres">
      <dgm:prSet presAssocID="{5A09FA46-1A4C-4E84-A923-C4D10704B0E7}" presName="sibTrans" presStyleCnt="0"/>
      <dgm:spPr/>
    </dgm:pt>
    <dgm:pt modelId="{8A471A84-B687-4964-AA5D-2D188B2BFE21}" type="pres">
      <dgm:prSet presAssocID="{F2415342-03ED-4BDA-90B5-6D3C829E1530}" presName="compNode" presStyleCnt="0"/>
      <dgm:spPr/>
    </dgm:pt>
    <dgm:pt modelId="{C31BE517-509B-487B-818C-FCDA5E40C635}" type="pres">
      <dgm:prSet presAssocID="{F2415342-03ED-4BDA-90B5-6D3C829E1530}" presName="bgRect" presStyleLbl="bgShp" presStyleIdx="4" presStyleCnt="5"/>
      <dgm:spPr/>
    </dgm:pt>
    <dgm:pt modelId="{3D4665EE-2084-4FCB-B42D-45DC8180AB35}" type="pres">
      <dgm:prSet presAssocID="{F2415342-03ED-4BDA-90B5-6D3C829E1530}" presName="iconRect" presStyleLbl="node1" presStyleIdx="4" presStyleCnt="5" custScaleX="182418" custScaleY="16796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7B3E34C4-AB6E-46B8-A277-E26894AD8716}" type="pres">
      <dgm:prSet presAssocID="{F2415342-03ED-4BDA-90B5-6D3C829E1530}" presName="spaceRect" presStyleCnt="0"/>
      <dgm:spPr/>
    </dgm:pt>
    <dgm:pt modelId="{69B34576-EBB5-481A-89E8-2044F10722E1}" type="pres">
      <dgm:prSet presAssocID="{F2415342-03ED-4BDA-90B5-6D3C829E153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659092D-323C-4BC6-B506-36641447B8EF}" srcId="{1DC66250-387E-4830-9FBC-2B02862D49AD}" destId="{E52F7C71-C9AF-4E2D-BAFC-323DB0F18230}" srcOrd="3" destOrd="0" parTransId="{677912EB-32C8-4B59-92FB-29EC0B239764}" sibTransId="{5A09FA46-1A4C-4E84-A923-C4D10704B0E7}"/>
    <dgm:cxn modelId="{9F23C840-5626-4C0F-87E5-A6E5169E2D8B}" type="presOf" srcId="{F2415342-03ED-4BDA-90B5-6D3C829E1530}" destId="{69B34576-EBB5-481A-89E8-2044F10722E1}" srcOrd="0" destOrd="0" presId="urn:microsoft.com/office/officeart/2018/2/layout/IconVerticalSolidList"/>
    <dgm:cxn modelId="{015F2D69-3C20-4236-A8BC-8257BC450846}" type="presOf" srcId="{1DC66250-387E-4830-9FBC-2B02862D49AD}" destId="{785143B9-B36E-4A1C-BAB1-6E563F5D13FF}" srcOrd="0" destOrd="0" presId="urn:microsoft.com/office/officeart/2018/2/layout/IconVerticalSolidList"/>
    <dgm:cxn modelId="{DDE2E051-F89A-43A6-BAB7-9D6792989E23}" srcId="{1DC66250-387E-4830-9FBC-2B02862D49AD}" destId="{E801D1BD-E139-4A96-915B-D02BB57530A1}" srcOrd="0" destOrd="0" parTransId="{2BEAF51D-ED64-48B2-A2B9-6DDE0B3306EF}" sibTransId="{3849D614-D6A2-45C3-899B-1C8BE5BC6B59}"/>
    <dgm:cxn modelId="{04A5847D-8C5E-4EF5-BD81-0521CC702443}" type="presOf" srcId="{2BD1D5FB-2C90-4A26-B151-3A8FF79F2B1F}" destId="{2C63379E-B108-4A54-AA1A-3FF6227D3AD5}" srcOrd="0" destOrd="0" presId="urn:microsoft.com/office/officeart/2018/2/layout/IconVerticalSolidList"/>
    <dgm:cxn modelId="{B8960F85-16A9-484A-B7A5-E7195DEABC76}" type="presOf" srcId="{E52F7C71-C9AF-4E2D-BAFC-323DB0F18230}" destId="{048402AB-2B72-46BA-9F6F-7DE8B80C8B03}" srcOrd="0" destOrd="0" presId="urn:microsoft.com/office/officeart/2018/2/layout/IconVerticalSolidList"/>
    <dgm:cxn modelId="{E0493A8E-A7BF-44D6-8A2D-0953353EA599}" srcId="{1DC66250-387E-4830-9FBC-2B02862D49AD}" destId="{F2415342-03ED-4BDA-90B5-6D3C829E1530}" srcOrd="4" destOrd="0" parTransId="{9B72A6DC-228C-4E0F-BA9D-5C70F6E8F9B7}" sibTransId="{D89B0412-438A-45B2-B998-C94A18DAC473}"/>
    <dgm:cxn modelId="{86DF7A9C-B8DC-44EF-A9C8-3AFE5976C259}" srcId="{1DC66250-387E-4830-9FBC-2B02862D49AD}" destId="{418E269C-4C75-4FD7-A923-B004523731C8}" srcOrd="2" destOrd="0" parTransId="{C39BCDB0-B380-4346-871A-836291C3E008}" sibTransId="{8B9D8F7A-70BF-4712-B778-CBEFACEF856E}"/>
    <dgm:cxn modelId="{BCB346A5-81F6-43F6-B53D-4CA3F691E5CF}" type="presOf" srcId="{418E269C-4C75-4FD7-A923-B004523731C8}" destId="{B4B6D434-E235-49A2-841D-39CFF615E27E}" srcOrd="0" destOrd="0" presId="urn:microsoft.com/office/officeart/2018/2/layout/IconVerticalSolidList"/>
    <dgm:cxn modelId="{75B051C4-723D-47C3-950F-82DC86DA2FA0}" srcId="{1DC66250-387E-4830-9FBC-2B02862D49AD}" destId="{2BD1D5FB-2C90-4A26-B151-3A8FF79F2B1F}" srcOrd="1" destOrd="0" parTransId="{1B241DFC-B314-4C9C-864F-6EC3EC951C1E}" sibTransId="{BB6C1904-4E88-40DA-8DC9-36055A036C4C}"/>
    <dgm:cxn modelId="{2C3868DE-E886-4A35-A2A9-5F9048EDB0F8}" type="presOf" srcId="{E801D1BD-E139-4A96-915B-D02BB57530A1}" destId="{F4944102-AB3F-4522-9A3B-889E09AD5268}" srcOrd="0" destOrd="0" presId="urn:microsoft.com/office/officeart/2018/2/layout/IconVerticalSolidList"/>
    <dgm:cxn modelId="{25AC9A5E-9E3B-422B-A27D-6410ECB91BEA}" type="presParOf" srcId="{785143B9-B36E-4A1C-BAB1-6E563F5D13FF}" destId="{9A446B33-A528-4E88-BCC6-39313A9DEA7B}" srcOrd="0" destOrd="0" presId="urn:microsoft.com/office/officeart/2018/2/layout/IconVerticalSolidList"/>
    <dgm:cxn modelId="{5204346F-55F3-4401-939E-A6374D09F751}" type="presParOf" srcId="{9A446B33-A528-4E88-BCC6-39313A9DEA7B}" destId="{748F7A13-62BE-4860-9C3A-E36C7F2007A0}" srcOrd="0" destOrd="0" presId="urn:microsoft.com/office/officeart/2018/2/layout/IconVerticalSolidList"/>
    <dgm:cxn modelId="{C8112DA0-B8E7-46AE-AEF4-CADCEDEC1CB1}" type="presParOf" srcId="{9A446B33-A528-4E88-BCC6-39313A9DEA7B}" destId="{BDE91A04-3C72-41FA-B688-944397E13240}" srcOrd="1" destOrd="0" presId="urn:microsoft.com/office/officeart/2018/2/layout/IconVerticalSolidList"/>
    <dgm:cxn modelId="{561E92B7-8572-42B4-9A03-4142BF132FAE}" type="presParOf" srcId="{9A446B33-A528-4E88-BCC6-39313A9DEA7B}" destId="{205E6B9A-818A-41FF-9A20-7DC5403B734B}" srcOrd="2" destOrd="0" presId="urn:microsoft.com/office/officeart/2018/2/layout/IconVerticalSolidList"/>
    <dgm:cxn modelId="{A018CDEB-4D54-441C-B709-94B4B234E2B4}" type="presParOf" srcId="{9A446B33-A528-4E88-BCC6-39313A9DEA7B}" destId="{F4944102-AB3F-4522-9A3B-889E09AD5268}" srcOrd="3" destOrd="0" presId="urn:microsoft.com/office/officeart/2018/2/layout/IconVerticalSolidList"/>
    <dgm:cxn modelId="{DC156920-55DA-40BC-A149-27700B518DB6}" type="presParOf" srcId="{785143B9-B36E-4A1C-BAB1-6E563F5D13FF}" destId="{DDEB3503-F8A7-4FB9-A36E-03540F4E74CD}" srcOrd="1" destOrd="0" presId="urn:microsoft.com/office/officeart/2018/2/layout/IconVerticalSolidList"/>
    <dgm:cxn modelId="{BAE43F92-E691-48B0-A127-2296D7016D0A}" type="presParOf" srcId="{785143B9-B36E-4A1C-BAB1-6E563F5D13FF}" destId="{9BAA00E5-566D-40D5-BF71-69E97978DACA}" srcOrd="2" destOrd="0" presId="urn:microsoft.com/office/officeart/2018/2/layout/IconVerticalSolidList"/>
    <dgm:cxn modelId="{25F1C17C-8B46-4585-A3B5-8A14E28DDD1F}" type="presParOf" srcId="{9BAA00E5-566D-40D5-BF71-69E97978DACA}" destId="{9A5534EA-B217-4862-9523-0A71699FC5DD}" srcOrd="0" destOrd="0" presId="urn:microsoft.com/office/officeart/2018/2/layout/IconVerticalSolidList"/>
    <dgm:cxn modelId="{316D714B-E3C8-4E67-80BC-D8CF5DF114EE}" type="presParOf" srcId="{9BAA00E5-566D-40D5-BF71-69E97978DACA}" destId="{9167EE8D-0376-47B2-96F3-FD76D489B633}" srcOrd="1" destOrd="0" presId="urn:microsoft.com/office/officeart/2018/2/layout/IconVerticalSolidList"/>
    <dgm:cxn modelId="{B05E2BD8-7874-4B18-8429-87EAD216E757}" type="presParOf" srcId="{9BAA00E5-566D-40D5-BF71-69E97978DACA}" destId="{5104FE22-0CF0-45B8-A678-04D1754D0E89}" srcOrd="2" destOrd="0" presId="urn:microsoft.com/office/officeart/2018/2/layout/IconVerticalSolidList"/>
    <dgm:cxn modelId="{70616F1A-DAE1-4F1B-9188-DC92EDE0B45E}" type="presParOf" srcId="{9BAA00E5-566D-40D5-BF71-69E97978DACA}" destId="{2C63379E-B108-4A54-AA1A-3FF6227D3AD5}" srcOrd="3" destOrd="0" presId="urn:microsoft.com/office/officeart/2018/2/layout/IconVerticalSolidList"/>
    <dgm:cxn modelId="{6231D220-BEE4-40A0-A1F3-9AC8F17798F4}" type="presParOf" srcId="{785143B9-B36E-4A1C-BAB1-6E563F5D13FF}" destId="{66605589-864B-4026-879F-F9FC1EC05CD0}" srcOrd="3" destOrd="0" presId="urn:microsoft.com/office/officeart/2018/2/layout/IconVerticalSolidList"/>
    <dgm:cxn modelId="{E5F1054D-105F-4F6E-9397-A4E08063232D}" type="presParOf" srcId="{785143B9-B36E-4A1C-BAB1-6E563F5D13FF}" destId="{66E179B7-38EF-4920-8592-B27C301513E3}" srcOrd="4" destOrd="0" presId="urn:microsoft.com/office/officeart/2018/2/layout/IconVerticalSolidList"/>
    <dgm:cxn modelId="{0E419289-E8E9-446E-9EFE-852E4D572B77}" type="presParOf" srcId="{66E179B7-38EF-4920-8592-B27C301513E3}" destId="{8F996957-D9C8-4961-AD77-B1F0A9ABDB7F}" srcOrd="0" destOrd="0" presId="urn:microsoft.com/office/officeart/2018/2/layout/IconVerticalSolidList"/>
    <dgm:cxn modelId="{D92026F7-52F2-4220-ABD2-6757DCA8F2A8}" type="presParOf" srcId="{66E179B7-38EF-4920-8592-B27C301513E3}" destId="{C43E822D-A58B-4F0B-9FF9-3F9209D6075A}" srcOrd="1" destOrd="0" presId="urn:microsoft.com/office/officeart/2018/2/layout/IconVerticalSolidList"/>
    <dgm:cxn modelId="{BBD74D3D-6023-4B5F-9D1E-2122131F4370}" type="presParOf" srcId="{66E179B7-38EF-4920-8592-B27C301513E3}" destId="{99D0BE73-C368-4927-802D-A4D47DE7DA21}" srcOrd="2" destOrd="0" presId="urn:microsoft.com/office/officeart/2018/2/layout/IconVerticalSolidList"/>
    <dgm:cxn modelId="{A477CC39-5E2D-4022-8FA5-BAC2B7BAB266}" type="presParOf" srcId="{66E179B7-38EF-4920-8592-B27C301513E3}" destId="{B4B6D434-E235-49A2-841D-39CFF615E27E}" srcOrd="3" destOrd="0" presId="urn:microsoft.com/office/officeart/2018/2/layout/IconVerticalSolidList"/>
    <dgm:cxn modelId="{1C6A8FFF-0E70-4EBA-85BE-32EC5AC6DB19}" type="presParOf" srcId="{785143B9-B36E-4A1C-BAB1-6E563F5D13FF}" destId="{19FFD018-A020-4152-B929-97070554F226}" srcOrd="5" destOrd="0" presId="urn:microsoft.com/office/officeart/2018/2/layout/IconVerticalSolidList"/>
    <dgm:cxn modelId="{A549F72C-ED14-4738-A1B3-F3D6CD325DC4}" type="presParOf" srcId="{785143B9-B36E-4A1C-BAB1-6E563F5D13FF}" destId="{8E798F86-8DA8-4674-8016-AF491A3E8DC7}" srcOrd="6" destOrd="0" presId="urn:microsoft.com/office/officeart/2018/2/layout/IconVerticalSolidList"/>
    <dgm:cxn modelId="{70BFA447-BBED-4618-AC18-0F5A330DCCD7}" type="presParOf" srcId="{8E798F86-8DA8-4674-8016-AF491A3E8DC7}" destId="{1512AED3-E178-402E-A740-424FFD028B60}" srcOrd="0" destOrd="0" presId="urn:microsoft.com/office/officeart/2018/2/layout/IconVerticalSolidList"/>
    <dgm:cxn modelId="{D1A6E6F7-C65B-467B-9412-919006630A66}" type="presParOf" srcId="{8E798F86-8DA8-4674-8016-AF491A3E8DC7}" destId="{3E5E1846-2C51-464E-8324-932873F55185}" srcOrd="1" destOrd="0" presId="urn:microsoft.com/office/officeart/2018/2/layout/IconVerticalSolidList"/>
    <dgm:cxn modelId="{B8863E71-7DF8-45E9-A82C-4FF7C4E834B8}" type="presParOf" srcId="{8E798F86-8DA8-4674-8016-AF491A3E8DC7}" destId="{A5E406F1-C372-4F0E-8EAE-987D98C68CC5}" srcOrd="2" destOrd="0" presId="urn:microsoft.com/office/officeart/2018/2/layout/IconVerticalSolidList"/>
    <dgm:cxn modelId="{B96C2D55-ABAF-48D1-B2D1-3A8200BC1B9E}" type="presParOf" srcId="{8E798F86-8DA8-4674-8016-AF491A3E8DC7}" destId="{048402AB-2B72-46BA-9F6F-7DE8B80C8B03}" srcOrd="3" destOrd="0" presId="urn:microsoft.com/office/officeart/2018/2/layout/IconVerticalSolidList"/>
    <dgm:cxn modelId="{E965E154-66F3-425A-9064-DF9F0BFE7DA6}" type="presParOf" srcId="{785143B9-B36E-4A1C-BAB1-6E563F5D13FF}" destId="{4F61D96B-94CA-4153-A608-68EF06E0C3D2}" srcOrd="7" destOrd="0" presId="urn:microsoft.com/office/officeart/2018/2/layout/IconVerticalSolidList"/>
    <dgm:cxn modelId="{CBFE47E0-66EE-4347-8795-39EE50C327B0}" type="presParOf" srcId="{785143B9-B36E-4A1C-BAB1-6E563F5D13FF}" destId="{8A471A84-B687-4964-AA5D-2D188B2BFE21}" srcOrd="8" destOrd="0" presId="urn:microsoft.com/office/officeart/2018/2/layout/IconVerticalSolidList"/>
    <dgm:cxn modelId="{E7908D30-EF72-421D-A281-38F9B16E521E}" type="presParOf" srcId="{8A471A84-B687-4964-AA5D-2D188B2BFE21}" destId="{C31BE517-509B-487B-818C-FCDA5E40C635}" srcOrd="0" destOrd="0" presId="urn:microsoft.com/office/officeart/2018/2/layout/IconVerticalSolidList"/>
    <dgm:cxn modelId="{6DA27A4B-3F0E-432B-8A63-EB961EF87F61}" type="presParOf" srcId="{8A471A84-B687-4964-AA5D-2D188B2BFE21}" destId="{3D4665EE-2084-4FCB-B42D-45DC8180AB35}" srcOrd="1" destOrd="0" presId="urn:microsoft.com/office/officeart/2018/2/layout/IconVerticalSolidList"/>
    <dgm:cxn modelId="{B4822F8F-AAC3-48A8-BF49-2F77EF478F80}" type="presParOf" srcId="{8A471A84-B687-4964-AA5D-2D188B2BFE21}" destId="{7B3E34C4-AB6E-46B8-A277-E26894AD8716}" srcOrd="2" destOrd="0" presId="urn:microsoft.com/office/officeart/2018/2/layout/IconVerticalSolidList"/>
    <dgm:cxn modelId="{0C0D6591-965A-40CD-954E-C7E4138F03D4}" type="presParOf" srcId="{8A471A84-B687-4964-AA5D-2D188B2BFE21}" destId="{69B34576-EBB5-481A-89E8-2044F10722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C66250-387E-4830-9FBC-2B02862D49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C661DA-A546-4981-81B2-DD95DB1C8C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ublic Sans"/>
            </a:rPr>
            <a:t>Interest in more templates, tools and worked examples</a:t>
          </a:r>
          <a:endParaRPr lang="en-US"/>
        </a:p>
      </dgm:t>
    </dgm:pt>
    <dgm:pt modelId="{A93F4346-8304-41D8-B378-01B4E845EA24}" type="parTrans" cxnId="{D7EA7D2D-AD3D-44F5-AEE1-5B952C846234}">
      <dgm:prSet/>
      <dgm:spPr/>
      <dgm:t>
        <a:bodyPr/>
        <a:lstStyle/>
        <a:p>
          <a:endParaRPr lang="en-US"/>
        </a:p>
      </dgm:t>
    </dgm:pt>
    <dgm:pt modelId="{AF02DBE2-6EC2-458C-83E0-A851F0F2D9BB}" type="sibTrans" cxnId="{D7EA7D2D-AD3D-44F5-AEE1-5B952C8462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801D1BD-E139-4A96-915B-D02BB57530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Public Sans"/>
            </a:rPr>
            <a:t>Requests for advice on deferred payments, discounts and credits </a:t>
          </a:r>
          <a:endParaRPr lang="en-US" dirty="0"/>
        </a:p>
      </dgm:t>
    </dgm:pt>
    <dgm:pt modelId="{2BEAF51D-ED64-48B2-A2B9-6DDE0B3306EF}" type="parTrans" cxnId="{DDE2E051-F89A-43A6-BAB7-9D6792989E23}">
      <dgm:prSet/>
      <dgm:spPr/>
      <dgm:t>
        <a:bodyPr/>
        <a:lstStyle/>
        <a:p>
          <a:endParaRPr lang="en-US"/>
        </a:p>
      </dgm:t>
    </dgm:pt>
    <dgm:pt modelId="{3849D614-D6A2-45C3-899B-1C8BE5BC6B59}" type="sibTrans" cxnId="{DDE2E051-F89A-43A6-BAB7-9D6792989E2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D1D5FB-2C90-4A26-B151-3A8FF79F2B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ublic Sans"/>
            </a:rPr>
            <a:t>Questions about reviewing and repealing plans</a:t>
          </a:r>
          <a:endParaRPr lang="en-US"/>
        </a:p>
      </dgm:t>
    </dgm:pt>
    <dgm:pt modelId="{1B241DFC-B314-4C9C-864F-6EC3EC951C1E}" type="parTrans" cxnId="{75B051C4-723D-47C3-950F-82DC86DA2FA0}">
      <dgm:prSet/>
      <dgm:spPr/>
      <dgm:t>
        <a:bodyPr/>
        <a:lstStyle/>
        <a:p>
          <a:endParaRPr lang="en-US"/>
        </a:p>
      </dgm:t>
    </dgm:pt>
    <dgm:pt modelId="{BB6C1904-4E88-40DA-8DC9-36055A036C4C}" type="sibTrans" cxnId="{75B051C4-723D-47C3-950F-82DC86DA2F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5B7372E-9070-4D31-976A-18571878F055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ublic Sans"/>
            </a:rPr>
            <a:t>Requests for guidance on costs including benchmarks and contingencies</a:t>
          </a:r>
        </a:p>
      </dgm:t>
    </dgm:pt>
    <dgm:pt modelId="{C1DB21B1-C5B0-4196-B8CA-28B73B70A595}" type="parTrans" cxnId="{A0027009-919C-4349-A680-05253EFD5F81}">
      <dgm:prSet/>
      <dgm:spPr/>
      <dgm:t>
        <a:bodyPr/>
        <a:lstStyle/>
        <a:p>
          <a:endParaRPr lang="en-AU"/>
        </a:p>
      </dgm:t>
    </dgm:pt>
    <dgm:pt modelId="{D87CA46D-BE75-484D-95B0-A5EE1A4DEF95}" type="sibTrans" cxnId="{A0027009-919C-4349-A680-05253EFD5F81}">
      <dgm:prSet/>
      <dgm:spPr/>
      <dgm:t>
        <a:bodyPr/>
        <a:lstStyle/>
        <a:p>
          <a:endParaRPr lang="en-AU"/>
        </a:p>
      </dgm:t>
    </dgm:pt>
    <dgm:pt modelId="{4F617501-EF7C-41EB-8AFF-CCF95101A2C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ublic Sans"/>
            </a:rPr>
            <a:t>The complexity of land acquisition and process for works in kind</a:t>
          </a:r>
        </a:p>
      </dgm:t>
    </dgm:pt>
    <dgm:pt modelId="{1B19526D-1260-476B-8E27-1C98F5C37F3B}" type="parTrans" cxnId="{8016CFC7-E4BE-4814-930F-91F7229CFD23}">
      <dgm:prSet/>
      <dgm:spPr/>
      <dgm:t>
        <a:bodyPr/>
        <a:lstStyle/>
        <a:p>
          <a:endParaRPr lang="en-AU"/>
        </a:p>
      </dgm:t>
    </dgm:pt>
    <dgm:pt modelId="{02C59DE3-3844-41FC-BA99-5C89D797CA49}" type="sibTrans" cxnId="{8016CFC7-E4BE-4814-930F-91F7229CFD23}">
      <dgm:prSet/>
      <dgm:spPr/>
      <dgm:t>
        <a:bodyPr/>
        <a:lstStyle/>
        <a:p>
          <a:endParaRPr lang="en-AU"/>
        </a:p>
      </dgm:t>
    </dgm:pt>
    <dgm:pt modelId="{A292541E-1CB0-463D-8290-1C88EFA8B9B1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Feedback on the IPART review process</a:t>
          </a:r>
        </a:p>
      </dgm:t>
    </dgm:pt>
    <dgm:pt modelId="{977B0840-A691-4F36-8CD1-51AACC39AB32}" type="parTrans" cxnId="{F663AF3F-35AE-4340-B5BA-D23D221B49E8}">
      <dgm:prSet/>
      <dgm:spPr/>
      <dgm:t>
        <a:bodyPr/>
        <a:lstStyle/>
        <a:p>
          <a:endParaRPr lang="en-AU"/>
        </a:p>
      </dgm:t>
    </dgm:pt>
    <dgm:pt modelId="{2E416C3F-4E45-4A15-9499-00AE817609B9}" type="sibTrans" cxnId="{F663AF3F-35AE-4340-B5BA-D23D221B49E8}">
      <dgm:prSet/>
      <dgm:spPr/>
      <dgm:t>
        <a:bodyPr/>
        <a:lstStyle/>
        <a:p>
          <a:endParaRPr lang="en-AU"/>
        </a:p>
      </dgm:t>
    </dgm:pt>
    <dgm:pt modelId="{785143B9-B36E-4A1C-BAB1-6E563F5D13FF}" type="pres">
      <dgm:prSet presAssocID="{1DC66250-387E-4830-9FBC-2B02862D49AD}" presName="root" presStyleCnt="0">
        <dgm:presLayoutVars>
          <dgm:dir/>
          <dgm:resizeHandles val="exact"/>
        </dgm:presLayoutVars>
      </dgm:prSet>
      <dgm:spPr/>
    </dgm:pt>
    <dgm:pt modelId="{C911A6D5-DFB7-4399-BE17-92B2643AF4DC}" type="pres">
      <dgm:prSet presAssocID="{3AC661DA-A546-4981-81B2-DD95DB1C8C31}" presName="compNode" presStyleCnt="0"/>
      <dgm:spPr/>
    </dgm:pt>
    <dgm:pt modelId="{D4A54A57-1FB6-4588-A58F-F67E2A06EAAC}" type="pres">
      <dgm:prSet presAssocID="{3AC661DA-A546-4981-81B2-DD95DB1C8C31}" presName="bgRect" presStyleLbl="bgShp" presStyleIdx="0" presStyleCnt="6" custLinFactNeighborX="-206" custLinFactNeighborY="-235"/>
      <dgm:spPr/>
    </dgm:pt>
    <dgm:pt modelId="{10E4A7BC-6029-43C8-B694-D6B87B1F214A}" type="pres">
      <dgm:prSet presAssocID="{3AC661DA-A546-4981-81B2-DD95DB1C8C3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DB1BFCC7-B7C2-4BD0-855A-7C2D0123A515}" type="pres">
      <dgm:prSet presAssocID="{3AC661DA-A546-4981-81B2-DD95DB1C8C31}" presName="spaceRect" presStyleCnt="0"/>
      <dgm:spPr/>
    </dgm:pt>
    <dgm:pt modelId="{17CD6B7D-A8FE-47CE-A7DD-19918BC55B7F}" type="pres">
      <dgm:prSet presAssocID="{3AC661DA-A546-4981-81B2-DD95DB1C8C31}" presName="parTx" presStyleLbl="revTx" presStyleIdx="0" presStyleCnt="6">
        <dgm:presLayoutVars>
          <dgm:chMax val="0"/>
          <dgm:chPref val="0"/>
        </dgm:presLayoutVars>
      </dgm:prSet>
      <dgm:spPr/>
    </dgm:pt>
    <dgm:pt modelId="{591CECF6-975E-4269-B2A7-AC7B8A84289F}" type="pres">
      <dgm:prSet presAssocID="{AF02DBE2-6EC2-458C-83E0-A851F0F2D9BB}" presName="sibTrans" presStyleCnt="0"/>
      <dgm:spPr/>
    </dgm:pt>
    <dgm:pt modelId="{45C4DB84-1F0A-4BAF-803B-1EE692807E9C}" type="pres">
      <dgm:prSet presAssocID="{35B7372E-9070-4D31-976A-18571878F055}" presName="compNode" presStyleCnt="0"/>
      <dgm:spPr/>
    </dgm:pt>
    <dgm:pt modelId="{736A69E4-0089-4247-9D1B-4DEF41995113}" type="pres">
      <dgm:prSet presAssocID="{35B7372E-9070-4D31-976A-18571878F055}" presName="bgRect" presStyleLbl="bgShp" presStyleIdx="1" presStyleCnt="6"/>
      <dgm:spPr/>
    </dgm:pt>
    <dgm:pt modelId="{A4969B7D-8A26-496E-BA68-2B047FCF0F92}" type="pres">
      <dgm:prSet presAssocID="{35B7372E-9070-4D31-976A-18571878F05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 with solid fill"/>
        </a:ext>
      </dgm:extLst>
    </dgm:pt>
    <dgm:pt modelId="{68ED2746-AEE2-492C-9376-E76111033D02}" type="pres">
      <dgm:prSet presAssocID="{35B7372E-9070-4D31-976A-18571878F055}" presName="spaceRect" presStyleCnt="0"/>
      <dgm:spPr/>
    </dgm:pt>
    <dgm:pt modelId="{8943E0C1-418C-4997-B6EA-CA14641DB637}" type="pres">
      <dgm:prSet presAssocID="{35B7372E-9070-4D31-976A-18571878F055}" presName="parTx" presStyleLbl="revTx" presStyleIdx="1" presStyleCnt="6">
        <dgm:presLayoutVars>
          <dgm:chMax val="0"/>
          <dgm:chPref val="0"/>
        </dgm:presLayoutVars>
      </dgm:prSet>
      <dgm:spPr/>
    </dgm:pt>
    <dgm:pt modelId="{05E2AF73-CA86-4A05-A838-9A197C01B010}" type="pres">
      <dgm:prSet presAssocID="{D87CA46D-BE75-484D-95B0-A5EE1A4DEF95}" presName="sibTrans" presStyleCnt="0"/>
      <dgm:spPr/>
    </dgm:pt>
    <dgm:pt modelId="{1F674A64-ACFF-40B2-B96F-6D7BF7330F15}" type="pres">
      <dgm:prSet presAssocID="{4F617501-EF7C-41EB-8AFF-CCF95101A2C3}" presName="compNode" presStyleCnt="0"/>
      <dgm:spPr/>
    </dgm:pt>
    <dgm:pt modelId="{083DD66F-B990-4184-84BE-53F0AFBCCF78}" type="pres">
      <dgm:prSet presAssocID="{4F617501-EF7C-41EB-8AFF-CCF95101A2C3}" presName="bgRect" presStyleLbl="bgShp" presStyleIdx="2" presStyleCnt="6"/>
      <dgm:spPr/>
    </dgm:pt>
    <dgm:pt modelId="{3E5BE095-9016-4731-ADA8-C41D843D8FC4}" type="pres">
      <dgm:prSet presAssocID="{4F617501-EF7C-41EB-8AFF-CCF95101A2C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heelbarrow with solid fill"/>
        </a:ext>
      </dgm:extLst>
    </dgm:pt>
    <dgm:pt modelId="{43F43240-EDC0-4C1A-B58B-CEB857780A92}" type="pres">
      <dgm:prSet presAssocID="{4F617501-EF7C-41EB-8AFF-CCF95101A2C3}" presName="spaceRect" presStyleCnt="0"/>
      <dgm:spPr/>
    </dgm:pt>
    <dgm:pt modelId="{551CADEB-5CC9-43D8-BD30-3F8EA082A873}" type="pres">
      <dgm:prSet presAssocID="{4F617501-EF7C-41EB-8AFF-CCF95101A2C3}" presName="parTx" presStyleLbl="revTx" presStyleIdx="2" presStyleCnt="6">
        <dgm:presLayoutVars>
          <dgm:chMax val="0"/>
          <dgm:chPref val="0"/>
        </dgm:presLayoutVars>
      </dgm:prSet>
      <dgm:spPr/>
    </dgm:pt>
    <dgm:pt modelId="{218B06C9-1D07-4EBD-9617-84C81FDB26B9}" type="pres">
      <dgm:prSet presAssocID="{02C59DE3-3844-41FC-BA99-5C89D797CA49}" presName="sibTrans" presStyleCnt="0"/>
      <dgm:spPr/>
    </dgm:pt>
    <dgm:pt modelId="{C2461591-5DB6-4E92-8D3D-EF6DA25BFE3B}" type="pres">
      <dgm:prSet presAssocID="{A292541E-1CB0-463D-8290-1C88EFA8B9B1}" presName="compNode" presStyleCnt="0"/>
      <dgm:spPr/>
    </dgm:pt>
    <dgm:pt modelId="{C9DEA9F2-A7D7-4421-8066-D44586EB28DC}" type="pres">
      <dgm:prSet presAssocID="{A292541E-1CB0-463D-8290-1C88EFA8B9B1}" presName="bgRect" presStyleLbl="bgShp" presStyleIdx="3" presStyleCnt="6"/>
      <dgm:spPr/>
    </dgm:pt>
    <dgm:pt modelId="{ADC9FB79-DD57-49AB-8361-5DB1ACDDF523}" type="pres">
      <dgm:prSet presAssocID="{A292541E-1CB0-463D-8290-1C88EFA8B9B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F3D9BE89-1910-48A3-9F2F-9CDCFD3ADCAF}" type="pres">
      <dgm:prSet presAssocID="{A292541E-1CB0-463D-8290-1C88EFA8B9B1}" presName="spaceRect" presStyleCnt="0"/>
      <dgm:spPr/>
    </dgm:pt>
    <dgm:pt modelId="{BC5A4071-69C1-49F3-8254-334D57BB1352}" type="pres">
      <dgm:prSet presAssocID="{A292541E-1CB0-463D-8290-1C88EFA8B9B1}" presName="parTx" presStyleLbl="revTx" presStyleIdx="3" presStyleCnt="6">
        <dgm:presLayoutVars>
          <dgm:chMax val="0"/>
          <dgm:chPref val="0"/>
        </dgm:presLayoutVars>
      </dgm:prSet>
      <dgm:spPr/>
    </dgm:pt>
    <dgm:pt modelId="{EB388495-277A-4C8A-8C5E-277BA670AAD8}" type="pres">
      <dgm:prSet presAssocID="{2E416C3F-4E45-4A15-9499-00AE817609B9}" presName="sibTrans" presStyleCnt="0"/>
      <dgm:spPr/>
    </dgm:pt>
    <dgm:pt modelId="{9A446B33-A528-4E88-BCC6-39313A9DEA7B}" type="pres">
      <dgm:prSet presAssocID="{E801D1BD-E139-4A96-915B-D02BB57530A1}" presName="compNode" presStyleCnt="0"/>
      <dgm:spPr/>
    </dgm:pt>
    <dgm:pt modelId="{748F7A13-62BE-4860-9C3A-E36C7F2007A0}" type="pres">
      <dgm:prSet presAssocID="{E801D1BD-E139-4A96-915B-D02BB57530A1}" presName="bgRect" presStyleLbl="bgShp" presStyleIdx="4" presStyleCnt="6"/>
      <dgm:spPr/>
    </dgm:pt>
    <dgm:pt modelId="{BDE91A04-3C72-41FA-B688-944397E13240}" type="pres">
      <dgm:prSet presAssocID="{E801D1BD-E139-4A96-915B-D02BB57530A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205E6B9A-818A-41FF-9A20-7DC5403B734B}" type="pres">
      <dgm:prSet presAssocID="{E801D1BD-E139-4A96-915B-D02BB57530A1}" presName="spaceRect" presStyleCnt="0"/>
      <dgm:spPr/>
    </dgm:pt>
    <dgm:pt modelId="{F4944102-AB3F-4522-9A3B-889E09AD5268}" type="pres">
      <dgm:prSet presAssocID="{E801D1BD-E139-4A96-915B-D02BB57530A1}" presName="parTx" presStyleLbl="revTx" presStyleIdx="4" presStyleCnt="6">
        <dgm:presLayoutVars>
          <dgm:chMax val="0"/>
          <dgm:chPref val="0"/>
        </dgm:presLayoutVars>
      </dgm:prSet>
      <dgm:spPr/>
    </dgm:pt>
    <dgm:pt modelId="{DDEB3503-F8A7-4FB9-A36E-03540F4E74CD}" type="pres">
      <dgm:prSet presAssocID="{3849D614-D6A2-45C3-899B-1C8BE5BC6B59}" presName="sibTrans" presStyleCnt="0"/>
      <dgm:spPr/>
    </dgm:pt>
    <dgm:pt modelId="{9BAA00E5-566D-40D5-BF71-69E97978DACA}" type="pres">
      <dgm:prSet presAssocID="{2BD1D5FB-2C90-4A26-B151-3A8FF79F2B1F}" presName="compNode" presStyleCnt="0"/>
      <dgm:spPr/>
    </dgm:pt>
    <dgm:pt modelId="{9A5534EA-B217-4862-9523-0A71699FC5DD}" type="pres">
      <dgm:prSet presAssocID="{2BD1D5FB-2C90-4A26-B151-3A8FF79F2B1F}" presName="bgRect" presStyleLbl="bgShp" presStyleIdx="5" presStyleCnt="6"/>
      <dgm:spPr/>
    </dgm:pt>
    <dgm:pt modelId="{9167EE8D-0376-47B2-96F3-FD76D489B633}" type="pres">
      <dgm:prSet presAssocID="{2BD1D5FB-2C90-4A26-B151-3A8FF79F2B1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 with solid fill"/>
        </a:ext>
      </dgm:extLst>
    </dgm:pt>
    <dgm:pt modelId="{5104FE22-0CF0-45B8-A678-04D1754D0E89}" type="pres">
      <dgm:prSet presAssocID="{2BD1D5FB-2C90-4A26-B151-3A8FF79F2B1F}" presName="spaceRect" presStyleCnt="0"/>
      <dgm:spPr/>
    </dgm:pt>
    <dgm:pt modelId="{2C63379E-B108-4A54-AA1A-3FF6227D3AD5}" type="pres">
      <dgm:prSet presAssocID="{2BD1D5FB-2C90-4A26-B151-3A8FF79F2B1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0027009-919C-4349-A680-05253EFD5F81}" srcId="{1DC66250-387E-4830-9FBC-2B02862D49AD}" destId="{35B7372E-9070-4D31-976A-18571878F055}" srcOrd="1" destOrd="0" parTransId="{C1DB21B1-C5B0-4196-B8CA-28B73B70A595}" sibTransId="{D87CA46D-BE75-484D-95B0-A5EE1A4DEF95}"/>
    <dgm:cxn modelId="{8F52E51F-8F0D-432C-8338-6103AFEC501E}" type="presOf" srcId="{4F617501-EF7C-41EB-8AFF-CCF95101A2C3}" destId="{551CADEB-5CC9-43D8-BD30-3F8EA082A873}" srcOrd="0" destOrd="0" presId="urn:microsoft.com/office/officeart/2018/2/layout/IconVerticalSolidList"/>
    <dgm:cxn modelId="{8F4C2A26-4669-4E61-90EC-AF696E51BCCF}" type="presOf" srcId="{A292541E-1CB0-463D-8290-1C88EFA8B9B1}" destId="{BC5A4071-69C1-49F3-8254-334D57BB1352}" srcOrd="0" destOrd="0" presId="urn:microsoft.com/office/officeart/2018/2/layout/IconVerticalSolidList"/>
    <dgm:cxn modelId="{D7EA7D2D-AD3D-44F5-AEE1-5B952C846234}" srcId="{1DC66250-387E-4830-9FBC-2B02862D49AD}" destId="{3AC661DA-A546-4981-81B2-DD95DB1C8C31}" srcOrd="0" destOrd="0" parTransId="{A93F4346-8304-41D8-B378-01B4E845EA24}" sibTransId="{AF02DBE2-6EC2-458C-83E0-A851F0F2D9BB}"/>
    <dgm:cxn modelId="{A8E8923D-6567-4702-AA98-DC38BD7E448F}" type="presOf" srcId="{2BD1D5FB-2C90-4A26-B151-3A8FF79F2B1F}" destId="{2C63379E-B108-4A54-AA1A-3FF6227D3AD5}" srcOrd="0" destOrd="0" presId="urn:microsoft.com/office/officeart/2018/2/layout/IconVerticalSolidList"/>
    <dgm:cxn modelId="{F663AF3F-35AE-4340-B5BA-D23D221B49E8}" srcId="{1DC66250-387E-4830-9FBC-2B02862D49AD}" destId="{A292541E-1CB0-463D-8290-1C88EFA8B9B1}" srcOrd="3" destOrd="0" parTransId="{977B0840-A691-4F36-8CD1-51AACC39AB32}" sibTransId="{2E416C3F-4E45-4A15-9499-00AE817609B9}"/>
    <dgm:cxn modelId="{015F2D69-3C20-4236-A8BC-8257BC450846}" type="presOf" srcId="{1DC66250-387E-4830-9FBC-2B02862D49AD}" destId="{785143B9-B36E-4A1C-BAB1-6E563F5D13FF}" srcOrd="0" destOrd="0" presId="urn:microsoft.com/office/officeart/2018/2/layout/IconVerticalSolidList"/>
    <dgm:cxn modelId="{CEBB646C-2491-4D48-A7DD-E44365F1467F}" type="presOf" srcId="{3AC661DA-A546-4981-81B2-DD95DB1C8C31}" destId="{17CD6B7D-A8FE-47CE-A7DD-19918BC55B7F}" srcOrd="0" destOrd="0" presId="urn:microsoft.com/office/officeart/2018/2/layout/IconVerticalSolidList"/>
    <dgm:cxn modelId="{DDE2E051-F89A-43A6-BAB7-9D6792989E23}" srcId="{1DC66250-387E-4830-9FBC-2B02862D49AD}" destId="{E801D1BD-E139-4A96-915B-D02BB57530A1}" srcOrd="4" destOrd="0" parTransId="{2BEAF51D-ED64-48B2-A2B9-6DDE0B3306EF}" sibTransId="{3849D614-D6A2-45C3-899B-1C8BE5BC6B59}"/>
    <dgm:cxn modelId="{D1A7B9A1-68C5-43FB-B5F6-BCBE54362E7B}" type="presOf" srcId="{E801D1BD-E139-4A96-915B-D02BB57530A1}" destId="{F4944102-AB3F-4522-9A3B-889E09AD5268}" srcOrd="0" destOrd="0" presId="urn:microsoft.com/office/officeart/2018/2/layout/IconVerticalSolidList"/>
    <dgm:cxn modelId="{75B051C4-723D-47C3-950F-82DC86DA2FA0}" srcId="{1DC66250-387E-4830-9FBC-2B02862D49AD}" destId="{2BD1D5FB-2C90-4A26-B151-3A8FF79F2B1F}" srcOrd="5" destOrd="0" parTransId="{1B241DFC-B314-4C9C-864F-6EC3EC951C1E}" sibTransId="{BB6C1904-4E88-40DA-8DC9-36055A036C4C}"/>
    <dgm:cxn modelId="{8016CFC7-E4BE-4814-930F-91F7229CFD23}" srcId="{1DC66250-387E-4830-9FBC-2B02862D49AD}" destId="{4F617501-EF7C-41EB-8AFF-CCF95101A2C3}" srcOrd="2" destOrd="0" parTransId="{1B19526D-1260-476B-8E27-1C98F5C37F3B}" sibTransId="{02C59DE3-3844-41FC-BA99-5C89D797CA49}"/>
    <dgm:cxn modelId="{BB331AD7-D013-46E0-811C-A90FDE8266B2}" type="presOf" srcId="{35B7372E-9070-4D31-976A-18571878F055}" destId="{8943E0C1-418C-4997-B6EA-CA14641DB637}" srcOrd="0" destOrd="0" presId="urn:microsoft.com/office/officeart/2018/2/layout/IconVerticalSolidList"/>
    <dgm:cxn modelId="{8C31E7A9-8675-4D25-BF8D-7EB4FC2A0356}" type="presParOf" srcId="{785143B9-B36E-4A1C-BAB1-6E563F5D13FF}" destId="{C911A6D5-DFB7-4399-BE17-92B2643AF4DC}" srcOrd="0" destOrd="0" presId="urn:microsoft.com/office/officeart/2018/2/layout/IconVerticalSolidList"/>
    <dgm:cxn modelId="{4866E2A9-63E6-4DA7-A5DC-6944810EBAAA}" type="presParOf" srcId="{C911A6D5-DFB7-4399-BE17-92B2643AF4DC}" destId="{D4A54A57-1FB6-4588-A58F-F67E2A06EAAC}" srcOrd="0" destOrd="0" presId="urn:microsoft.com/office/officeart/2018/2/layout/IconVerticalSolidList"/>
    <dgm:cxn modelId="{2EB012D2-1BCC-4A70-BF54-8D7A753F640E}" type="presParOf" srcId="{C911A6D5-DFB7-4399-BE17-92B2643AF4DC}" destId="{10E4A7BC-6029-43C8-B694-D6B87B1F214A}" srcOrd="1" destOrd="0" presId="urn:microsoft.com/office/officeart/2018/2/layout/IconVerticalSolidList"/>
    <dgm:cxn modelId="{3B16FA23-F564-4735-86C2-93CD4C0592DD}" type="presParOf" srcId="{C911A6D5-DFB7-4399-BE17-92B2643AF4DC}" destId="{DB1BFCC7-B7C2-4BD0-855A-7C2D0123A515}" srcOrd="2" destOrd="0" presId="urn:microsoft.com/office/officeart/2018/2/layout/IconVerticalSolidList"/>
    <dgm:cxn modelId="{F35F7211-709A-4767-B892-F5F74DA7F0C4}" type="presParOf" srcId="{C911A6D5-DFB7-4399-BE17-92B2643AF4DC}" destId="{17CD6B7D-A8FE-47CE-A7DD-19918BC55B7F}" srcOrd="3" destOrd="0" presId="urn:microsoft.com/office/officeart/2018/2/layout/IconVerticalSolidList"/>
    <dgm:cxn modelId="{4FF7FBAC-CA6A-43DB-8027-031DB18A4994}" type="presParOf" srcId="{785143B9-B36E-4A1C-BAB1-6E563F5D13FF}" destId="{591CECF6-975E-4269-B2A7-AC7B8A84289F}" srcOrd="1" destOrd="0" presId="urn:microsoft.com/office/officeart/2018/2/layout/IconVerticalSolidList"/>
    <dgm:cxn modelId="{1A114525-5618-4641-9B27-BCF65D1991BA}" type="presParOf" srcId="{785143B9-B36E-4A1C-BAB1-6E563F5D13FF}" destId="{45C4DB84-1F0A-4BAF-803B-1EE692807E9C}" srcOrd="2" destOrd="0" presId="urn:microsoft.com/office/officeart/2018/2/layout/IconVerticalSolidList"/>
    <dgm:cxn modelId="{F4ADB151-69E9-48EA-917D-DDB478AE28AD}" type="presParOf" srcId="{45C4DB84-1F0A-4BAF-803B-1EE692807E9C}" destId="{736A69E4-0089-4247-9D1B-4DEF41995113}" srcOrd="0" destOrd="0" presId="urn:microsoft.com/office/officeart/2018/2/layout/IconVerticalSolidList"/>
    <dgm:cxn modelId="{246F11DF-8D35-46AD-8DFD-1BC6B6D76895}" type="presParOf" srcId="{45C4DB84-1F0A-4BAF-803B-1EE692807E9C}" destId="{A4969B7D-8A26-496E-BA68-2B047FCF0F92}" srcOrd="1" destOrd="0" presId="urn:microsoft.com/office/officeart/2018/2/layout/IconVerticalSolidList"/>
    <dgm:cxn modelId="{85CB0A6F-34CA-4C96-8795-9ECB81715814}" type="presParOf" srcId="{45C4DB84-1F0A-4BAF-803B-1EE692807E9C}" destId="{68ED2746-AEE2-492C-9376-E76111033D02}" srcOrd="2" destOrd="0" presId="urn:microsoft.com/office/officeart/2018/2/layout/IconVerticalSolidList"/>
    <dgm:cxn modelId="{CCA70A54-2FAF-4F60-843B-0A5E6BB71B0F}" type="presParOf" srcId="{45C4DB84-1F0A-4BAF-803B-1EE692807E9C}" destId="{8943E0C1-418C-4997-B6EA-CA14641DB637}" srcOrd="3" destOrd="0" presId="urn:microsoft.com/office/officeart/2018/2/layout/IconVerticalSolidList"/>
    <dgm:cxn modelId="{48A3A365-7194-47E2-AB74-0C5D0E4597C7}" type="presParOf" srcId="{785143B9-B36E-4A1C-BAB1-6E563F5D13FF}" destId="{05E2AF73-CA86-4A05-A838-9A197C01B010}" srcOrd="3" destOrd="0" presId="urn:microsoft.com/office/officeart/2018/2/layout/IconVerticalSolidList"/>
    <dgm:cxn modelId="{C2D876CD-1CC7-4DC1-81D1-5224EB9156B5}" type="presParOf" srcId="{785143B9-B36E-4A1C-BAB1-6E563F5D13FF}" destId="{1F674A64-ACFF-40B2-B96F-6D7BF7330F15}" srcOrd="4" destOrd="0" presId="urn:microsoft.com/office/officeart/2018/2/layout/IconVerticalSolidList"/>
    <dgm:cxn modelId="{539DF51F-D136-4C48-A28D-245EA9AAB9A5}" type="presParOf" srcId="{1F674A64-ACFF-40B2-B96F-6D7BF7330F15}" destId="{083DD66F-B990-4184-84BE-53F0AFBCCF78}" srcOrd="0" destOrd="0" presId="urn:microsoft.com/office/officeart/2018/2/layout/IconVerticalSolidList"/>
    <dgm:cxn modelId="{820DE056-7FB5-4F76-9C22-4F7A19E25D38}" type="presParOf" srcId="{1F674A64-ACFF-40B2-B96F-6D7BF7330F15}" destId="{3E5BE095-9016-4731-ADA8-C41D843D8FC4}" srcOrd="1" destOrd="0" presId="urn:microsoft.com/office/officeart/2018/2/layout/IconVerticalSolidList"/>
    <dgm:cxn modelId="{00035866-9EDB-4DA2-8072-89D3C1521F3B}" type="presParOf" srcId="{1F674A64-ACFF-40B2-B96F-6D7BF7330F15}" destId="{43F43240-EDC0-4C1A-B58B-CEB857780A92}" srcOrd="2" destOrd="0" presId="urn:microsoft.com/office/officeart/2018/2/layout/IconVerticalSolidList"/>
    <dgm:cxn modelId="{175DED77-D2F1-43B1-A932-677E95F1E8DB}" type="presParOf" srcId="{1F674A64-ACFF-40B2-B96F-6D7BF7330F15}" destId="{551CADEB-5CC9-43D8-BD30-3F8EA082A873}" srcOrd="3" destOrd="0" presId="urn:microsoft.com/office/officeart/2018/2/layout/IconVerticalSolidList"/>
    <dgm:cxn modelId="{967DE3C4-07A7-4255-B48D-49341FF01B48}" type="presParOf" srcId="{785143B9-B36E-4A1C-BAB1-6E563F5D13FF}" destId="{218B06C9-1D07-4EBD-9617-84C81FDB26B9}" srcOrd="5" destOrd="0" presId="urn:microsoft.com/office/officeart/2018/2/layout/IconVerticalSolidList"/>
    <dgm:cxn modelId="{26B166C4-6E91-49C0-9BCB-DCDDB3A1787A}" type="presParOf" srcId="{785143B9-B36E-4A1C-BAB1-6E563F5D13FF}" destId="{C2461591-5DB6-4E92-8D3D-EF6DA25BFE3B}" srcOrd="6" destOrd="0" presId="urn:microsoft.com/office/officeart/2018/2/layout/IconVerticalSolidList"/>
    <dgm:cxn modelId="{14E3C608-2D94-4B49-B7F5-F0DD1058DB07}" type="presParOf" srcId="{C2461591-5DB6-4E92-8D3D-EF6DA25BFE3B}" destId="{C9DEA9F2-A7D7-4421-8066-D44586EB28DC}" srcOrd="0" destOrd="0" presId="urn:microsoft.com/office/officeart/2018/2/layout/IconVerticalSolidList"/>
    <dgm:cxn modelId="{EFD13B30-671A-4770-B2B4-B650230716B5}" type="presParOf" srcId="{C2461591-5DB6-4E92-8D3D-EF6DA25BFE3B}" destId="{ADC9FB79-DD57-49AB-8361-5DB1ACDDF523}" srcOrd="1" destOrd="0" presId="urn:microsoft.com/office/officeart/2018/2/layout/IconVerticalSolidList"/>
    <dgm:cxn modelId="{D15E9BEA-2A3A-4A64-8439-FB49992EF9AC}" type="presParOf" srcId="{C2461591-5DB6-4E92-8D3D-EF6DA25BFE3B}" destId="{F3D9BE89-1910-48A3-9F2F-9CDCFD3ADCAF}" srcOrd="2" destOrd="0" presId="urn:microsoft.com/office/officeart/2018/2/layout/IconVerticalSolidList"/>
    <dgm:cxn modelId="{731F8B57-01B0-44BD-83AC-B4F286C126D3}" type="presParOf" srcId="{C2461591-5DB6-4E92-8D3D-EF6DA25BFE3B}" destId="{BC5A4071-69C1-49F3-8254-334D57BB1352}" srcOrd="3" destOrd="0" presId="urn:microsoft.com/office/officeart/2018/2/layout/IconVerticalSolidList"/>
    <dgm:cxn modelId="{E0D8DC91-A23C-484D-ABE7-37BA9D0DCE84}" type="presParOf" srcId="{785143B9-B36E-4A1C-BAB1-6E563F5D13FF}" destId="{EB388495-277A-4C8A-8C5E-277BA670AAD8}" srcOrd="7" destOrd="0" presId="urn:microsoft.com/office/officeart/2018/2/layout/IconVerticalSolidList"/>
    <dgm:cxn modelId="{90D7E3A5-5C2D-4D4E-AE54-AD1C0D3D1702}" type="presParOf" srcId="{785143B9-B36E-4A1C-BAB1-6E563F5D13FF}" destId="{9A446B33-A528-4E88-BCC6-39313A9DEA7B}" srcOrd="8" destOrd="0" presId="urn:microsoft.com/office/officeart/2018/2/layout/IconVerticalSolidList"/>
    <dgm:cxn modelId="{F20C4EDD-9D45-4184-88F4-85F5C0C93404}" type="presParOf" srcId="{9A446B33-A528-4E88-BCC6-39313A9DEA7B}" destId="{748F7A13-62BE-4860-9C3A-E36C7F2007A0}" srcOrd="0" destOrd="0" presId="urn:microsoft.com/office/officeart/2018/2/layout/IconVerticalSolidList"/>
    <dgm:cxn modelId="{BC144E4A-6F93-4270-89E5-1E1CBE10A5A5}" type="presParOf" srcId="{9A446B33-A528-4E88-BCC6-39313A9DEA7B}" destId="{BDE91A04-3C72-41FA-B688-944397E13240}" srcOrd="1" destOrd="0" presId="urn:microsoft.com/office/officeart/2018/2/layout/IconVerticalSolidList"/>
    <dgm:cxn modelId="{567D83B5-5509-46BB-B48D-72AC0D7B8E52}" type="presParOf" srcId="{9A446B33-A528-4E88-BCC6-39313A9DEA7B}" destId="{205E6B9A-818A-41FF-9A20-7DC5403B734B}" srcOrd="2" destOrd="0" presId="urn:microsoft.com/office/officeart/2018/2/layout/IconVerticalSolidList"/>
    <dgm:cxn modelId="{C97BA8D4-0F78-4766-8140-0092133ACDC5}" type="presParOf" srcId="{9A446B33-A528-4E88-BCC6-39313A9DEA7B}" destId="{F4944102-AB3F-4522-9A3B-889E09AD5268}" srcOrd="3" destOrd="0" presId="urn:microsoft.com/office/officeart/2018/2/layout/IconVerticalSolidList"/>
    <dgm:cxn modelId="{A909E9B8-C7E4-4762-8E59-4EF126556FC2}" type="presParOf" srcId="{785143B9-B36E-4A1C-BAB1-6E563F5D13FF}" destId="{DDEB3503-F8A7-4FB9-A36E-03540F4E74CD}" srcOrd="9" destOrd="0" presId="urn:microsoft.com/office/officeart/2018/2/layout/IconVerticalSolidList"/>
    <dgm:cxn modelId="{AB344CAA-58A6-4B3F-952A-2D12FFB839B9}" type="presParOf" srcId="{785143B9-B36E-4A1C-BAB1-6E563F5D13FF}" destId="{9BAA00E5-566D-40D5-BF71-69E97978DACA}" srcOrd="10" destOrd="0" presId="urn:microsoft.com/office/officeart/2018/2/layout/IconVerticalSolidList"/>
    <dgm:cxn modelId="{E0753074-1B93-4CCA-8C60-0C44A116B3FF}" type="presParOf" srcId="{9BAA00E5-566D-40D5-BF71-69E97978DACA}" destId="{9A5534EA-B217-4862-9523-0A71699FC5DD}" srcOrd="0" destOrd="0" presId="urn:microsoft.com/office/officeart/2018/2/layout/IconVerticalSolidList"/>
    <dgm:cxn modelId="{D3208AF6-7CF7-40F8-BA3C-EF20C77278C6}" type="presParOf" srcId="{9BAA00E5-566D-40D5-BF71-69E97978DACA}" destId="{9167EE8D-0376-47B2-96F3-FD76D489B633}" srcOrd="1" destOrd="0" presId="urn:microsoft.com/office/officeart/2018/2/layout/IconVerticalSolidList"/>
    <dgm:cxn modelId="{6309149A-AAB2-4133-8043-32E93E801016}" type="presParOf" srcId="{9BAA00E5-566D-40D5-BF71-69E97978DACA}" destId="{5104FE22-0CF0-45B8-A678-04D1754D0E89}" srcOrd="2" destOrd="0" presId="urn:microsoft.com/office/officeart/2018/2/layout/IconVerticalSolidList"/>
    <dgm:cxn modelId="{7BC821B7-6730-4B43-BD93-7381B3AAE992}" type="presParOf" srcId="{9BAA00E5-566D-40D5-BF71-69E97978DACA}" destId="{2C63379E-B108-4A54-AA1A-3FF6227D3AD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C66250-387E-4830-9FBC-2B02862D49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C661DA-A546-4981-81B2-DD95DB1C8C3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Public Sans"/>
            </a:rPr>
            <a:t>Perceived changes to nexus and apportionment </a:t>
          </a:r>
          <a:endParaRPr lang="en-US" dirty="0"/>
        </a:p>
      </dgm:t>
    </dgm:pt>
    <dgm:pt modelId="{A93F4346-8304-41D8-B378-01B4E845EA24}" type="parTrans" cxnId="{D7EA7D2D-AD3D-44F5-AEE1-5B952C846234}">
      <dgm:prSet/>
      <dgm:spPr/>
      <dgm:t>
        <a:bodyPr/>
        <a:lstStyle/>
        <a:p>
          <a:endParaRPr lang="en-US"/>
        </a:p>
      </dgm:t>
    </dgm:pt>
    <dgm:pt modelId="{AF02DBE2-6EC2-458C-83E0-A851F0F2D9BB}" type="sibTrans" cxnId="{D7EA7D2D-AD3D-44F5-AEE1-5B952C8462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D1D5FB-2C90-4A26-B151-3A8FF79F2B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Public Sans"/>
            </a:rPr>
            <a:t>Requests for guidance on calculating the cost of development </a:t>
          </a:r>
          <a:endParaRPr lang="en-US" dirty="0"/>
        </a:p>
      </dgm:t>
    </dgm:pt>
    <dgm:pt modelId="{1B241DFC-B314-4C9C-864F-6EC3EC951C1E}" type="parTrans" cxnId="{75B051C4-723D-47C3-950F-82DC86DA2FA0}">
      <dgm:prSet/>
      <dgm:spPr/>
      <dgm:t>
        <a:bodyPr/>
        <a:lstStyle/>
        <a:p>
          <a:endParaRPr lang="en-US"/>
        </a:p>
      </dgm:t>
    </dgm:pt>
    <dgm:pt modelId="{BB6C1904-4E88-40DA-8DC9-36055A036C4C}" type="sibTrans" cxnId="{75B051C4-723D-47C3-950F-82DC86DA2F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18E269C-4C75-4FD7-A923-B004523731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ublic Sans"/>
            </a:rPr>
            <a:t>A need for clarification regarding mandatory exemptions and the role of works in kind </a:t>
          </a:r>
          <a:endParaRPr lang="en-US" dirty="0"/>
        </a:p>
      </dgm:t>
    </dgm:pt>
    <dgm:pt modelId="{C39BCDB0-B380-4346-871A-836291C3E008}" type="parTrans" cxnId="{86DF7A9C-B8DC-44EF-A9C8-3AFE5976C259}">
      <dgm:prSet/>
      <dgm:spPr/>
      <dgm:t>
        <a:bodyPr/>
        <a:lstStyle/>
        <a:p>
          <a:endParaRPr lang="en-US"/>
        </a:p>
      </dgm:t>
    </dgm:pt>
    <dgm:pt modelId="{8B9D8F7A-70BF-4712-B778-CBEFACEF856E}" type="sibTrans" cxnId="{86DF7A9C-B8DC-44EF-A9C8-3AFE5976C25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2415342-03ED-4BDA-90B5-6D3C829E15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ublic Sans"/>
            </a:rPr>
            <a:t>Confusion about the role of IPART </a:t>
          </a:r>
          <a:endParaRPr lang="en-US" dirty="0">
            <a:latin typeface="Public Sans"/>
          </a:endParaRPr>
        </a:p>
      </dgm:t>
    </dgm:pt>
    <dgm:pt modelId="{9B72A6DC-228C-4E0F-BA9D-5C70F6E8F9B7}" type="parTrans" cxnId="{E0493A8E-A7BF-44D6-8A2D-0953353EA599}">
      <dgm:prSet/>
      <dgm:spPr/>
      <dgm:t>
        <a:bodyPr/>
        <a:lstStyle/>
        <a:p>
          <a:endParaRPr lang="en-AU"/>
        </a:p>
      </dgm:t>
    </dgm:pt>
    <dgm:pt modelId="{D89B0412-438A-45B2-B998-C94A18DAC473}" type="sibTrans" cxnId="{E0493A8E-A7BF-44D6-8A2D-0953353EA599}">
      <dgm:prSet/>
      <dgm:spPr/>
      <dgm:t>
        <a:bodyPr/>
        <a:lstStyle/>
        <a:p>
          <a:endParaRPr lang="en-AU"/>
        </a:p>
      </dgm:t>
    </dgm:pt>
    <dgm:pt modelId="{EAB1D2BD-7171-44D5-BECA-B480764DC926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Public Sans"/>
            </a:rPr>
            <a:t>Questions about the process for seeking a higher rate</a:t>
          </a:r>
          <a:endParaRPr lang="en-GB" dirty="0"/>
        </a:p>
      </dgm:t>
    </dgm:pt>
    <dgm:pt modelId="{EEDEBB32-29B3-448C-B072-1DD575C2BB62}" type="parTrans" cxnId="{6BFBBF82-32A6-4B58-9FE8-A24A8378A05B}">
      <dgm:prSet/>
      <dgm:spPr/>
    </dgm:pt>
    <dgm:pt modelId="{05F028A8-204E-464A-9727-A9606B248D06}" type="sibTrans" cxnId="{6BFBBF82-32A6-4B58-9FE8-A24A8378A05B}">
      <dgm:prSet/>
      <dgm:spPr/>
    </dgm:pt>
    <dgm:pt modelId="{785143B9-B36E-4A1C-BAB1-6E563F5D13FF}" type="pres">
      <dgm:prSet presAssocID="{1DC66250-387E-4830-9FBC-2B02862D49AD}" presName="root" presStyleCnt="0">
        <dgm:presLayoutVars>
          <dgm:dir/>
          <dgm:resizeHandles val="exact"/>
        </dgm:presLayoutVars>
      </dgm:prSet>
      <dgm:spPr/>
    </dgm:pt>
    <dgm:pt modelId="{C911A6D5-DFB7-4399-BE17-92B2643AF4DC}" type="pres">
      <dgm:prSet presAssocID="{3AC661DA-A546-4981-81B2-DD95DB1C8C31}" presName="compNode" presStyleCnt="0"/>
      <dgm:spPr/>
    </dgm:pt>
    <dgm:pt modelId="{D4A54A57-1FB6-4588-A58F-F67E2A06EAAC}" type="pres">
      <dgm:prSet presAssocID="{3AC661DA-A546-4981-81B2-DD95DB1C8C31}" presName="bgRect" presStyleLbl="bgShp" presStyleIdx="0" presStyleCnt="5"/>
      <dgm:spPr/>
    </dgm:pt>
    <dgm:pt modelId="{10E4A7BC-6029-43C8-B694-D6B87B1F214A}" type="pres">
      <dgm:prSet presAssocID="{3AC661DA-A546-4981-81B2-DD95DB1C8C3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yramid with levels with solid fill"/>
        </a:ext>
      </dgm:extLst>
    </dgm:pt>
    <dgm:pt modelId="{DB1BFCC7-B7C2-4BD0-855A-7C2D0123A515}" type="pres">
      <dgm:prSet presAssocID="{3AC661DA-A546-4981-81B2-DD95DB1C8C31}" presName="spaceRect" presStyleCnt="0"/>
      <dgm:spPr/>
    </dgm:pt>
    <dgm:pt modelId="{17CD6B7D-A8FE-47CE-A7DD-19918BC55B7F}" type="pres">
      <dgm:prSet presAssocID="{3AC661DA-A546-4981-81B2-DD95DB1C8C31}" presName="parTx" presStyleLbl="revTx" presStyleIdx="0" presStyleCnt="5">
        <dgm:presLayoutVars>
          <dgm:chMax val="0"/>
          <dgm:chPref val="0"/>
        </dgm:presLayoutVars>
      </dgm:prSet>
      <dgm:spPr/>
    </dgm:pt>
    <dgm:pt modelId="{591CECF6-975E-4269-B2A7-AC7B8A84289F}" type="pres">
      <dgm:prSet presAssocID="{AF02DBE2-6EC2-458C-83E0-A851F0F2D9BB}" presName="sibTrans" presStyleCnt="0"/>
      <dgm:spPr/>
    </dgm:pt>
    <dgm:pt modelId="{9BAA00E5-566D-40D5-BF71-69E97978DACA}" type="pres">
      <dgm:prSet presAssocID="{2BD1D5FB-2C90-4A26-B151-3A8FF79F2B1F}" presName="compNode" presStyleCnt="0"/>
      <dgm:spPr/>
    </dgm:pt>
    <dgm:pt modelId="{9A5534EA-B217-4862-9523-0A71699FC5DD}" type="pres">
      <dgm:prSet presAssocID="{2BD1D5FB-2C90-4A26-B151-3A8FF79F2B1F}" presName="bgRect" presStyleLbl="bgShp" presStyleIdx="1" presStyleCnt="5"/>
      <dgm:spPr/>
    </dgm:pt>
    <dgm:pt modelId="{9167EE8D-0376-47B2-96F3-FD76D489B633}" type="pres">
      <dgm:prSet presAssocID="{2BD1D5FB-2C90-4A26-B151-3A8FF79F2B1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 with solid fill"/>
        </a:ext>
      </dgm:extLst>
    </dgm:pt>
    <dgm:pt modelId="{5104FE22-0CF0-45B8-A678-04D1754D0E89}" type="pres">
      <dgm:prSet presAssocID="{2BD1D5FB-2C90-4A26-B151-3A8FF79F2B1F}" presName="spaceRect" presStyleCnt="0"/>
      <dgm:spPr/>
    </dgm:pt>
    <dgm:pt modelId="{2C63379E-B108-4A54-AA1A-3FF6227D3AD5}" type="pres">
      <dgm:prSet presAssocID="{2BD1D5FB-2C90-4A26-B151-3A8FF79F2B1F}" presName="parTx" presStyleLbl="revTx" presStyleIdx="1" presStyleCnt="5">
        <dgm:presLayoutVars>
          <dgm:chMax val="0"/>
          <dgm:chPref val="0"/>
        </dgm:presLayoutVars>
      </dgm:prSet>
      <dgm:spPr/>
    </dgm:pt>
    <dgm:pt modelId="{66605589-864B-4026-879F-F9FC1EC05CD0}" type="pres">
      <dgm:prSet presAssocID="{BB6C1904-4E88-40DA-8DC9-36055A036C4C}" presName="sibTrans" presStyleCnt="0"/>
      <dgm:spPr/>
    </dgm:pt>
    <dgm:pt modelId="{66E179B7-38EF-4920-8592-B27C301513E3}" type="pres">
      <dgm:prSet presAssocID="{418E269C-4C75-4FD7-A923-B004523731C8}" presName="compNode" presStyleCnt="0"/>
      <dgm:spPr/>
    </dgm:pt>
    <dgm:pt modelId="{8F996957-D9C8-4961-AD77-B1F0A9ABDB7F}" type="pres">
      <dgm:prSet presAssocID="{418E269C-4C75-4FD7-A923-B004523731C8}" presName="bgRect" presStyleLbl="bgShp" presStyleIdx="2" presStyleCnt="5" custLinFactNeighborX="-14208" custLinFactNeighborY="6071"/>
      <dgm:spPr/>
    </dgm:pt>
    <dgm:pt modelId="{C43E822D-A58B-4F0B-9FF9-3F9209D6075A}" type="pres">
      <dgm:prSet presAssocID="{418E269C-4C75-4FD7-A923-B004523731C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 with solid fill"/>
        </a:ext>
      </dgm:extLst>
    </dgm:pt>
    <dgm:pt modelId="{99D0BE73-C368-4927-802D-A4D47DE7DA21}" type="pres">
      <dgm:prSet presAssocID="{418E269C-4C75-4FD7-A923-B004523731C8}" presName="spaceRect" presStyleCnt="0"/>
      <dgm:spPr/>
    </dgm:pt>
    <dgm:pt modelId="{B4B6D434-E235-49A2-841D-39CFF615E27E}" type="pres">
      <dgm:prSet presAssocID="{418E269C-4C75-4FD7-A923-B004523731C8}" presName="parTx" presStyleLbl="revTx" presStyleIdx="2" presStyleCnt="5">
        <dgm:presLayoutVars>
          <dgm:chMax val="0"/>
          <dgm:chPref val="0"/>
        </dgm:presLayoutVars>
      </dgm:prSet>
      <dgm:spPr/>
    </dgm:pt>
    <dgm:pt modelId="{19FFD018-A020-4152-B929-97070554F226}" type="pres">
      <dgm:prSet presAssocID="{8B9D8F7A-70BF-4712-B778-CBEFACEF856E}" presName="sibTrans" presStyleCnt="0"/>
      <dgm:spPr/>
    </dgm:pt>
    <dgm:pt modelId="{8A471A84-B687-4964-AA5D-2D188B2BFE21}" type="pres">
      <dgm:prSet presAssocID="{F2415342-03ED-4BDA-90B5-6D3C829E1530}" presName="compNode" presStyleCnt="0"/>
      <dgm:spPr/>
    </dgm:pt>
    <dgm:pt modelId="{C31BE517-509B-487B-818C-FCDA5E40C635}" type="pres">
      <dgm:prSet presAssocID="{F2415342-03ED-4BDA-90B5-6D3C829E1530}" presName="bgRect" presStyleLbl="bgShp" presStyleIdx="3" presStyleCnt="5"/>
      <dgm:spPr/>
    </dgm:pt>
    <dgm:pt modelId="{3D4665EE-2084-4FCB-B42D-45DC8180AB35}" type="pres">
      <dgm:prSet presAssocID="{F2415342-03ED-4BDA-90B5-6D3C829E153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7B3E34C4-AB6E-46B8-A277-E26894AD8716}" type="pres">
      <dgm:prSet presAssocID="{F2415342-03ED-4BDA-90B5-6D3C829E1530}" presName="spaceRect" presStyleCnt="0"/>
      <dgm:spPr/>
    </dgm:pt>
    <dgm:pt modelId="{69B34576-EBB5-481A-89E8-2044F10722E1}" type="pres">
      <dgm:prSet presAssocID="{F2415342-03ED-4BDA-90B5-6D3C829E1530}" presName="parTx" presStyleLbl="revTx" presStyleIdx="3" presStyleCnt="5">
        <dgm:presLayoutVars>
          <dgm:chMax val="0"/>
          <dgm:chPref val="0"/>
        </dgm:presLayoutVars>
      </dgm:prSet>
      <dgm:spPr/>
    </dgm:pt>
    <dgm:pt modelId="{F2E307DB-A9AC-43F4-BD04-5480A075DD73}" type="pres">
      <dgm:prSet presAssocID="{D89B0412-438A-45B2-B998-C94A18DAC473}" presName="sibTrans" presStyleCnt="0"/>
      <dgm:spPr/>
    </dgm:pt>
    <dgm:pt modelId="{378943B0-8274-4188-87AB-F823D0CDB372}" type="pres">
      <dgm:prSet presAssocID="{EAB1D2BD-7171-44D5-BECA-B480764DC926}" presName="compNode" presStyleCnt="0"/>
      <dgm:spPr/>
    </dgm:pt>
    <dgm:pt modelId="{FC81AAEE-5B9E-4E40-8F7A-BA0F16AD4836}" type="pres">
      <dgm:prSet presAssocID="{EAB1D2BD-7171-44D5-BECA-B480764DC926}" presName="bgRect" presStyleLbl="bgShp" presStyleIdx="4" presStyleCnt="5"/>
      <dgm:spPr/>
    </dgm:pt>
    <dgm:pt modelId="{A507BFF3-90D6-47AF-B51A-D2310E727E5D}" type="pres">
      <dgm:prSet presAssocID="{EAB1D2BD-7171-44D5-BECA-B480764DC926}" presName="iconRect" presStyleLbl="node1" presStyleIdx="4" presStyleCnt="5"/>
      <dgm:spPr/>
    </dgm:pt>
    <dgm:pt modelId="{EB548D82-E0C1-4778-AB6B-B411E5D3DC22}" type="pres">
      <dgm:prSet presAssocID="{EAB1D2BD-7171-44D5-BECA-B480764DC926}" presName="spaceRect" presStyleCnt="0"/>
      <dgm:spPr/>
    </dgm:pt>
    <dgm:pt modelId="{48CDA9FB-6E5A-4D3D-8A3C-AB54696FE969}" type="pres">
      <dgm:prSet presAssocID="{EAB1D2BD-7171-44D5-BECA-B480764DC92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46DD019-95E1-4A89-A87B-D7988CBEBC98}" type="presOf" srcId="{2BD1D5FB-2C90-4A26-B151-3A8FF79F2B1F}" destId="{2C63379E-B108-4A54-AA1A-3FF6227D3AD5}" srcOrd="0" destOrd="0" presId="urn:microsoft.com/office/officeart/2018/2/layout/IconVerticalSolidList"/>
    <dgm:cxn modelId="{D7EA7D2D-AD3D-44F5-AEE1-5B952C846234}" srcId="{1DC66250-387E-4830-9FBC-2B02862D49AD}" destId="{3AC661DA-A546-4981-81B2-DD95DB1C8C31}" srcOrd="0" destOrd="0" parTransId="{A93F4346-8304-41D8-B378-01B4E845EA24}" sibTransId="{AF02DBE2-6EC2-458C-83E0-A851F0F2D9BB}"/>
    <dgm:cxn modelId="{015F2D69-3C20-4236-A8BC-8257BC450846}" type="presOf" srcId="{1DC66250-387E-4830-9FBC-2B02862D49AD}" destId="{785143B9-B36E-4A1C-BAB1-6E563F5D13FF}" srcOrd="0" destOrd="0" presId="urn:microsoft.com/office/officeart/2018/2/layout/IconVerticalSolidList"/>
    <dgm:cxn modelId="{6BFBBF82-32A6-4B58-9FE8-A24A8378A05B}" srcId="{1DC66250-387E-4830-9FBC-2B02862D49AD}" destId="{EAB1D2BD-7171-44D5-BECA-B480764DC926}" srcOrd="4" destOrd="0" parTransId="{EEDEBB32-29B3-448C-B072-1DD575C2BB62}" sibTransId="{05F028A8-204E-464A-9727-A9606B248D06}"/>
    <dgm:cxn modelId="{E0493A8E-A7BF-44D6-8A2D-0953353EA599}" srcId="{1DC66250-387E-4830-9FBC-2B02862D49AD}" destId="{F2415342-03ED-4BDA-90B5-6D3C829E1530}" srcOrd="3" destOrd="0" parTransId="{9B72A6DC-228C-4E0F-BA9D-5C70F6E8F9B7}" sibTransId="{D89B0412-438A-45B2-B998-C94A18DAC473}"/>
    <dgm:cxn modelId="{86DF7A9C-B8DC-44EF-A9C8-3AFE5976C259}" srcId="{1DC66250-387E-4830-9FBC-2B02862D49AD}" destId="{418E269C-4C75-4FD7-A923-B004523731C8}" srcOrd="2" destOrd="0" parTransId="{C39BCDB0-B380-4346-871A-836291C3E008}" sibTransId="{8B9D8F7A-70BF-4712-B778-CBEFACEF856E}"/>
    <dgm:cxn modelId="{6E5564B0-7B35-41DD-BCA4-D125EC478677}" type="presOf" srcId="{418E269C-4C75-4FD7-A923-B004523731C8}" destId="{B4B6D434-E235-49A2-841D-39CFF615E27E}" srcOrd="0" destOrd="0" presId="urn:microsoft.com/office/officeart/2018/2/layout/IconVerticalSolidList"/>
    <dgm:cxn modelId="{75B051C4-723D-47C3-950F-82DC86DA2FA0}" srcId="{1DC66250-387E-4830-9FBC-2B02862D49AD}" destId="{2BD1D5FB-2C90-4A26-B151-3A8FF79F2B1F}" srcOrd="1" destOrd="0" parTransId="{1B241DFC-B314-4C9C-864F-6EC3EC951C1E}" sibTransId="{BB6C1904-4E88-40DA-8DC9-36055A036C4C}"/>
    <dgm:cxn modelId="{F238A5CD-F876-454D-986B-36C5240FAF88}" type="presOf" srcId="{3AC661DA-A546-4981-81B2-DD95DB1C8C31}" destId="{17CD6B7D-A8FE-47CE-A7DD-19918BC55B7F}" srcOrd="0" destOrd="0" presId="urn:microsoft.com/office/officeart/2018/2/layout/IconVerticalSolidList"/>
    <dgm:cxn modelId="{B50DE4F1-B4F2-4C8E-82C8-E0E4015AF11F}" type="presOf" srcId="{F2415342-03ED-4BDA-90B5-6D3C829E1530}" destId="{69B34576-EBB5-481A-89E8-2044F10722E1}" srcOrd="0" destOrd="0" presId="urn:microsoft.com/office/officeart/2018/2/layout/IconVerticalSolidList"/>
    <dgm:cxn modelId="{068D8EFC-A302-46DA-9C10-9157829EB297}" type="presOf" srcId="{EAB1D2BD-7171-44D5-BECA-B480764DC926}" destId="{48CDA9FB-6E5A-4D3D-8A3C-AB54696FE969}" srcOrd="0" destOrd="0" presId="urn:microsoft.com/office/officeart/2018/2/layout/IconVerticalSolidList"/>
    <dgm:cxn modelId="{F8C72076-6C48-482E-AACC-6BA6749FA588}" type="presParOf" srcId="{785143B9-B36E-4A1C-BAB1-6E563F5D13FF}" destId="{C911A6D5-DFB7-4399-BE17-92B2643AF4DC}" srcOrd="0" destOrd="0" presId="urn:microsoft.com/office/officeart/2018/2/layout/IconVerticalSolidList"/>
    <dgm:cxn modelId="{6C7084FB-DB10-463A-9AB0-D10F365D6F65}" type="presParOf" srcId="{C911A6D5-DFB7-4399-BE17-92B2643AF4DC}" destId="{D4A54A57-1FB6-4588-A58F-F67E2A06EAAC}" srcOrd="0" destOrd="0" presId="urn:microsoft.com/office/officeart/2018/2/layout/IconVerticalSolidList"/>
    <dgm:cxn modelId="{A04229BA-A821-4635-87E5-B5D1CDA97E26}" type="presParOf" srcId="{C911A6D5-DFB7-4399-BE17-92B2643AF4DC}" destId="{10E4A7BC-6029-43C8-B694-D6B87B1F214A}" srcOrd="1" destOrd="0" presId="urn:microsoft.com/office/officeart/2018/2/layout/IconVerticalSolidList"/>
    <dgm:cxn modelId="{302C0AA5-2E84-4D75-9B03-273FC69192A9}" type="presParOf" srcId="{C911A6D5-DFB7-4399-BE17-92B2643AF4DC}" destId="{DB1BFCC7-B7C2-4BD0-855A-7C2D0123A515}" srcOrd="2" destOrd="0" presId="urn:microsoft.com/office/officeart/2018/2/layout/IconVerticalSolidList"/>
    <dgm:cxn modelId="{610F5038-4E2C-4874-9E28-A41705A8A44E}" type="presParOf" srcId="{C911A6D5-DFB7-4399-BE17-92B2643AF4DC}" destId="{17CD6B7D-A8FE-47CE-A7DD-19918BC55B7F}" srcOrd="3" destOrd="0" presId="urn:microsoft.com/office/officeart/2018/2/layout/IconVerticalSolidList"/>
    <dgm:cxn modelId="{5D192C77-5297-4D9B-83ED-D6E75725AD67}" type="presParOf" srcId="{785143B9-B36E-4A1C-BAB1-6E563F5D13FF}" destId="{591CECF6-975E-4269-B2A7-AC7B8A84289F}" srcOrd="1" destOrd="0" presId="urn:microsoft.com/office/officeart/2018/2/layout/IconVerticalSolidList"/>
    <dgm:cxn modelId="{C896EEA4-F597-46E5-B55C-53E69F226C25}" type="presParOf" srcId="{785143B9-B36E-4A1C-BAB1-6E563F5D13FF}" destId="{9BAA00E5-566D-40D5-BF71-69E97978DACA}" srcOrd="2" destOrd="0" presId="urn:microsoft.com/office/officeart/2018/2/layout/IconVerticalSolidList"/>
    <dgm:cxn modelId="{63F55D09-7450-49BE-B4B3-BFDCA0FA6B13}" type="presParOf" srcId="{9BAA00E5-566D-40D5-BF71-69E97978DACA}" destId="{9A5534EA-B217-4862-9523-0A71699FC5DD}" srcOrd="0" destOrd="0" presId="urn:microsoft.com/office/officeart/2018/2/layout/IconVerticalSolidList"/>
    <dgm:cxn modelId="{D33B17FC-9967-4D5C-9D40-EB4CD9610FBA}" type="presParOf" srcId="{9BAA00E5-566D-40D5-BF71-69E97978DACA}" destId="{9167EE8D-0376-47B2-96F3-FD76D489B633}" srcOrd="1" destOrd="0" presId="urn:microsoft.com/office/officeart/2018/2/layout/IconVerticalSolidList"/>
    <dgm:cxn modelId="{E9FAE561-57F8-4D10-9CB1-F6617A79C4DD}" type="presParOf" srcId="{9BAA00E5-566D-40D5-BF71-69E97978DACA}" destId="{5104FE22-0CF0-45B8-A678-04D1754D0E89}" srcOrd="2" destOrd="0" presId="urn:microsoft.com/office/officeart/2018/2/layout/IconVerticalSolidList"/>
    <dgm:cxn modelId="{4A8EDD10-602E-4423-A841-96655AB042B9}" type="presParOf" srcId="{9BAA00E5-566D-40D5-BF71-69E97978DACA}" destId="{2C63379E-B108-4A54-AA1A-3FF6227D3AD5}" srcOrd="3" destOrd="0" presId="urn:microsoft.com/office/officeart/2018/2/layout/IconVerticalSolidList"/>
    <dgm:cxn modelId="{6815C488-CFAA-4818-9F2F-A2F187656D7A}" type="presParOf" srcId="{785143B9-B36E-4A1C-BAB1-6E563F5D13FF}" destId="{66605589-864B-4026-879F-F9FC1EC05CD0}" srcOrd="3" destOrd="0" presId="urn:microsoft.com/office/officeart/2018/2/layout/IconVerticalSolidList"/>
    <dgm:cxn modelId="{8FF1BE77-058D-473B-9901-D244769B1668}" type="presParOf" srcId="{785143B9-B36E-4A1C-BAB1-6E563F5D13FF}" destId="{66E179B7-38EF-4920-8592-B27C301513E3}" srcOrd="4" destOrd="0" presId="urn:microsoft.com/office/officeart/2018/2/layout/IconVerticalSolidList"/>
    <dgm:cxn modelId="{C690ADAE-7F4F-4248-8E37-A6F1A7413EFD}" type="presParOf" srcId="{66E179B7-38EF-4920-8592-B27C301513E3}" destId="{8F996957-D9C8-4961-AD77-B1F0A9ABDB7F}" srcOrd="0" destOrd="0" presId="urn:microsoft.com/office/officeart/2018/2/layout/IconVerticalSolidList"/>
    <dgm:cxn modelId="{B62EA15A-0457-4CF0-AF42-76C86D4D503A}" type="presParOf" srcId="{66E179B7-38EF-4920-8592-B27C301513E3}" destId="{C43E822D-A58B-4F0B-9FF9-3F9209D6075A}" srcOrd="1" destOrd="0" presId="urn:microsoft.com/office/officeart/2018/2/layout/IconVerticalSolidList"/>
    <dgm:cxn modelId="{5B6555AD-DEF4-40FB-8390-0236B2B6469C}" type="presParOf" srcId="{66E179B7-38EF-4920-8592-B27C301513E3}" destId="{99D0BE73-C368-4927-802D-A4D47DE7DA21}" srcOrd="2" destOrd="0" presId="urn:microsoft.com/office/officeart/2018/2/layout/IconVerticalSolidList"/>
    <dgm:cxn modelId="{A606753E-20A7-4E7F-8C4D-B593F891D86F}" type="presParOf" srcId="{66E179B7-38EF-4920-8592-B27C301513E3}" destId="{B4B6D434-E235-49A2-841D-39CFF615E27E}" srcOrd="3" destOrd="0" presId="urn:microsoft.com/office/officeart/2018/2/layout/IconVerticalSolidList"/>
    <dgm:cxn modelId="{6D9E6B59-0B22-4547-9DF9-11E651510455}" type="presParOf" srcId="{785143B9-B36E-4A1C-BAB1-6E563F5D13FF}" destId="{19FFD018-A020-4152-B929-97070554F226}" srcOrd="5" destOrd="0" presId="urn:microsoft.com/office/officeart/2018/2/layout/IconVerticalSolidList"/>
    <dgm:cxn modelId="{5805905E-A26A-428C-9B5B-749E0BE76EA1}" type="presParOf" srcId="{785143B9-B36E-4A1C-BAB1-6E563F5D13FF}" destId="{8A471A84-B687-4964-AA5D-2D188B2BFE21}" srcOrd="6" destOrd="0" presId="urn:microsoft.com/office/officeart/2018/2/layout/IconVerticalSolidList"/>
    <dgm:cxn modelId="{38D6AA3C-1D7A-47A9-896B-F347F19F78DB}" type="presParOf" srcId="{8A471A84-B687-4964-AA5D-2D188B2BFE21}" destId="{C31BE517-509B-487B-818C-FCDA5E40C635}" srcOrd="0" destOrd="0" presId="urn:microsoft.com/office/officeart/2018/2/layout/IconVerticalSolidList"/>
    <dgm:cxn modelId="{EA12AD41-B5E3-4E05-9957-7ACC91930B83}" type="presParOf" srcId="{8A471A84-B687-4964-AA5D-2D188B2BFE21}" destId="{3D4665EE-2084-4FCB-B42D-45DC8180AB35}" srcOrd="1" destOrd="0" presId="urn:microsoft.com/office/officeart/2018/2/layout/IconVerticalSolidList"/>
    <dgm:cxn modelId="{1E2604C4-0713-473A-B013-C986E10DD310}" type="presParOf" srcId="{8A471A84-B687-4964-AA5D-2D188B2BFE21}" destId="{7B3E34C4-AB6E-46B8-A277-E26894AD8716}" srcOrd="2" destOrd="0" presId="urn:microsoft.com/office/officeart/2018/2/layout/IconVerticalSolidList"/>
    <dgm:cxn modelId="{8212FFC6-861B-4613-9B61-9EF5EA9A144A}" type="presParOf" srcId="{8A471A84-B687-4964-AA5D-2D188B2BFE21}" destId="{69B34576-EBB5-481A-89E8-2044F10722E1}" srcOrd="3" destOrd="0" presId="urn:microsoft.com/office/officeart/2018/2/layout/IconVerticalSolidList"/>
    <dgm:cxn modelId="{C33BCAFE-4C06-44A8-83D4-FD09B80F6D8A}" type="presParOf" srcId="{785143B9-B36E-4A1C-BAB1-6E563F5D13FF}" destId="{F2E307DB-A9AC-43F4-BD04-5480A075DD73}" srcOrd="7" destOrd="0" presId="urn:microsoft.com/office/officeart/2018/2/layout/IconVerticalSolidList"/>
    <dgm:cxn modelId="{B6FBABA4-5327-4D91-875D-C29191AB5FE7}" type="presParOf" srcId="{785143B9-B36E-4A1C-BAB1-6E563F5D13FF}" destId="{378943B0-8274-4188-87AB-F823D0CDB372}" srcOrd="8" destOrd="0" presId="urn:microsoft.com/office/officeart/2018/2/layout/IconVerticalSolidList"/>
    <dgm:cxn modelId="{16F0C00C-93D0-4CD8-ADC5-590A6A7F0091}" type="presParOf" srcId="{378943B0-8274-4188-87AB-F823D0CDB372}" destId="{FC81AAEE-5B9E-4E40-8F7A-BA0F16AD4836}" srcOrd="0" destOrd="0" presId="urn:microsoft.com/office/officeart/2018/2/layout/IconVerticalSolidList"/>
    <dgm:cxn modelId="{590338BE-033D-47B5-8EBE-A0683FD3D195}" type="presParOf" srcId="{378943B0-8274-4188-87AB-F823D0CDB372}" destId="{A507BFF3-90D6-47AF-B51A-D2310E727E5D}" srcOrd="1" destOrd="0" presId="urn:microsoft.com/office/officeart/2018/2/layout/IconVerticalSolidList"/>
    <dgm:cxn modelId="{60E1A0DC-2173-4027-859B-D5D8341C3BE7}" type="presParOf" srcId="{378943B0-8274-4188-87AB-F823D0CDB372}" destId="{EB548D82-E0C1-4778-AB6B-B411E5D3DC22}" srcOrd="2" destOrd="0" presId="urn:microsoft.com/office/officeart/2018/2/layout/IconVerticalSolidList"/>
    <dgm:cxn modelId="{ABCDB8D1-3A70-4370-AB6A-E599F69F88E1}" type="presParOf" srcId="{378943B0-8274-4188-87AB-F823D0CDB372}" destId="{48CDA9FB-6E5A-4D3D-8A3C-AB54696FE9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C66250-387E-4830-9FBC-2B02862D49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C661DA-A546-4981-81B2-DD95DB1C8C31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Requests for templates and training</a:t>
          </a:r>
          <a:endParaRPr lang="en-US" dirty="0"/>
        </a:p>
      </dgm:t>
    </dgm:pt>
    <dgm:pt modelId="{A93F4346-8304-41D8-B378-01B4E845EA24}" type="parTrans" cxnId="{D7EA7D2D-AD3D-44F5-AEE1-5B952C846234}">
      <dgm:prSet/>
      <dgm:spPr/>
      <dgm:t>
        <a:bodyPr/>
        <a:lstStyle/>
        <a:p>
          <a:endParaRPr lang="en-US"/>
        </a:p>
      </dgm:t>
    </dgm:pt>
    <dgm:pt modelId="{AF02DBE2-6EC2-458C-83E0-A851F0F2D9BB}" type="sibTrans" cxnId="{D7EA7D2D-AD3D-44F5-AEE1-5B952C8462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801D1BD-E139-4A96-915B-D02BB57530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strike="noStrike" dirty="0"/>
            <a:t>Requests for clearer guidance on planning agreement policies and negotiation support</a:t>
          </a:r>
        </a:p>
      </dgm:t>
    </dgm:pt>
    <dgm:pt modelId="{2BEAF51D-ED64-48B2-A2B9-6DDE0B3306EF}" type="parTrans" cxnId="{DDE2E051-F89A-43A6-BAB7-9D6792989E23}">
      <dgm:prSet/>
      <dgm:spPr/>
      <dgm:t>
        <a:bodyPr/>
        <a:lstStyle/>
        <a:p>
          <a:endParaRPr lang="en-US"/>
        </a:p>
      </dgm:t>
    </dgm:pt>
    <dgm:pt modelId="{3849D614-D6A2-45C3-899B-1C8BE5BC6B59}" type="sibTrans" cxnId="{DDE2E051-F89A-43A6-BAB7-9D6792989E2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2F7C71-C9AF-4E2D-BAFC-323DB0F1823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Clarification on the acceptability test</a:t>
          </a:r>
          <a:endParaRPr lang="en-US"/>
        </a:p>
      </dgm:t>
    </dgm:pt>
    <dgm:pt modelId="{677912EB-32C8-4B59-92FB-29EC0B239764}" type="parTrans" cxnId="{D659092D-323C-4BC6-B506-36641447B8EF}">
      <dgm:prSet/>
      <dgm:spPr/>
      <dgm:t>
        <a:bodyPr/>
        <a:lstStyle/>
        <a:p>
          <a:endParaRPr lang="en-US"/>
        </a:p>
      </dgm:t>
    </dgm:pt>
    <dgm:pt modelId="{5A09FA46-1A4C-4E84-A923-C4D10704B0E7}" type="sibTrans" cxnId="{D659092D-323C-4BC6-B506-36641447B8EF}">
      <dgm:prSet/>
      <dgm:spPr/>
      <dgm:t>
        <a:bodyPr/>
        <a:lstStyle/>
        <a:p>
          <a:endParaRPr lang="en-US"/>
        </a:p>
      </dgm:t>
    </dgm:pt>
    <dgm:pt modelId="{F2415342-03ED-4BDA-90B5-6D3C829E153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strike="noStrike" dirty="0"/>
            <a:t>Perceived changes to value capture policy</a:t>
          </a:r>
        </a:p>
      </dgm:t>
    </dgm:pt>
    <dgm:pt modelId="{9B72A6DC-228C-4E0F-BA9D-5C70F6E8F9B7}" type="parTrans" cxnId="{E0493A8E-A7BF-44D6-8A2D-0953353EA599}">
      <dgm:prSet/>
      <dgm:spPr/>
      <dgm:t>
        <a:bodyPr/>
        <a:lstStyle/>
        <a:p>
          <a:endParaRPr lang="en-AU"/>
        </a:p>
      </dgm:t>
    </dgm:pt>
    <dgm:pt modelId="{D89B0412-438A-45B2-B998-C94A18DAC473}" type="sibTrans" cxnId="{E0493A8E-A7BF-44D6-8A2D-0953353EA599}">
      <dgm:prSet/>
      <dgm:spPr/>
      <dgm:t>
        <a:bodyPr/>
        <a:lstStyle/>
        <a:p>
          <a:endParaRPr lang="en-AU"/>
        </a:p>
      </dgm:t>
    </dgm:pt>
    <dgm:pt modelId="{785143B9-B36E-4A1C-BAB1-6E563F5D13FF}" type="pres">
      <dgm:prSet presAssocID="{1DC66250-387E-4830-9FBC-2B02862D49AD}" presName="root" presStyleCnt="0">
        <dgm:presLayoutVars>
          <dgm:dir/>
          <dgm:resizeHandles val="exact"/>
        </dgm:presLayoutVars>
      </dgm:prSet>
      <dgm:spPr/>
    </dgm:pt>
    <dgm:pt modelId="{C911A6D5-DFB7-4399-BE17-92B2643AF4DC}" type="pres">
      <dgm:prSet presAssocID="{3AC661DA-A546-4981-81B2-DD95DB1C8C31}" presName="compNode" presStyleCnt="0"/>
      <dgm:spPr/>
    </dgm:pt>
    <dgm:pt modelId="{D4A54A57-1FB6-4588-A58F-F67E2A06EAAC}" type="pres">
      <dgm:prSet presAssocID="{3AC661DA-A546-4981-81B2-DD95DB1C8C31}" presName="bgRect" presStyleLbl="bgShp" presStyleIdx="0" presStyleCnt="4"/>
      <dgm:spPr/>
    </dgm:pt>
    <dgm:pt modelId="{10E4A7BC-6029-43C8-B694-D6B87B1F214A}" type="pres">
      <dgm:prSet presAssocID="{3AC661DA-A546-4981-81B2-DD95DB1C8C31}" presName="iconRect" presStyleLbl="node1" presStyleIdx="0" presStyleCnt="4" custScaleX="177361" custScaleY="15103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 with solid fill"/>
        </a:ext>
      </dgm:extLst>
    </dgm:pt>
    <dgm:pt modelId="{DB1BFCC7-B7C2-4BD0-855A-7C2D0123A515}" type="pres">
      <dgm:prSet presAssocID="{3AC661DA-A546-4981-81B2-DD95DB1C8C31}" presName="spaceRect" presStyleCnt="0"/>
      <dgm:spPr/>
    </dgm:pt>
    <dgm:pt modelId="{17CD6B7D-A8FE-47CE-A7DD-19918BC55B7F}" type="pres">
      <dgm:prSet presAssocID="{3AC661DA-A546-4981-81B2-DD95DB1C8C31}" presName="parTx" presStyleLbl="revTx" presStyleIdx="0" presStyleCnt="4">
        <dgm:presLayoutVars>
          <dgm:chMax val="0"/>
          <dgm:chPref val="0"/>
        </dgm:presLayoutVars>
      </dgm:prSet>
      <dgm:spPr/>
    </dgm:pt>
    <dgm:pt modelId="{591CECF6-975E-4269-B2A7-AC7B8A84289F}" type="pres">
      <dgm:prSet presAssocID="{AF02DBE2-6EC2-458C-83E0-A851F0F2D9BB}" presName="sibTrans" presStyleCnt="0"/>
      <dgm:spPr/>
    </dgm:pt>
    <dgm:pt modelId="{9A446B33-A528-4E88-BCC6-39313A9DEA7B}" type="pres">
      <dgm:prSet presAssocID="{E801D1BD-E139-4A96-915B-D02BB57530A1}" presName="compNode" presStyleCnt="0"/>
      <dgm:spPr/>
    </dgm:pt>
    <dgm:pt modelId="{748F7A13-62BE-4860-9C3A-E36C7F2007A0}" type="pres">
      <dgm:prSet presAssocID="{E801D1BD-E139-4A96-915B-D02BB57530A1}" presName="bgRect" presStyleLbl="bgShp" presStyleIdx="1" presStyleCnt="4"/>
      <dgm:spPr/>
    </dgm:pt>
    <dgm:pt modelId="{BDE91A04-3C72-41FA-B688-944397E13240}" type="pres">
      <dgm:prSet presAssocID="{E801D1BD-E139-4A96-915B-D02BB57530A1}" presName="iconRect" presStyleLbl="node1" presStyleIdx="1" presStyleCnt="4" custScaleX="161934" custScaleY="17473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205E6B9A-818A-41FF-9A20-7DC5403B734B}" type="pres">
      <dgm:prSet presAssocID="{E801D1BD-E139-4A96-915B-D02BB57530A1}" presName="spaceRect" presStyleCnt="0"/>
      <dgm:spPr/>
    </dgm:pt>
    <dgm:pt modelId="{F4944102-AB3F-4522-9A3B-889E09AD5268}" type="pres">
      <dgm:prSet presAssocID="{E801D1BD-E139-4A96-915B-D02BB57530A1}" presName="parTx" presStyleLbl="revTx" presStyleIdx="1" presStyleCnt="4">
        <dgm:presLayoutVars>
          <dgm:chMax val="0"/>
          <dgm:chPref val="0"/>
        </dgm:presLayoutVars>
      </dgm:prSet>
      <dgm:spPr/>
    </dgm:pt>
    <dgm:pt modelId="{DDEB3503-F8A7-4FB9-A36E-03540F4E74CD}" type="pres">
      <dgm:prSet presAssocID="{3849D614-D6A2-45C3-899B-1C8BE5BC6B59}" presName="sibTrans" presStyleCnt="0"/>
      <dgm:spPr/>
    </dgm:pt>
    <dgm:pt modelId="{8E798F86-8DA8-4674-8016-AF491A3E8DC7}" type="pres">
      <dgm:prSet presAssocID="{E52F7C71-C9AF-4E2D-BAFC-323DB0F18230}" presName="compNode" presStyleCnt="0"/>
      <dgm:spPr/>
    </dgm:pt>
    <dgm:pt modelId="{1512AED3-E178-402E-A740-424FFD028B60}" type="pres">
      <dgm:prSet presAssocID="{E52F7C71-C9AF-4E2D-BAFC-323DB0F18230}" presName="bgRect" presStyleLbl="bgShp" presStyleIdx="2" presStyleCnt="4" custLinFactNeighborY="-5694"/>
      <dgm:spPr/>
    </dgm:pt>
    <dgm:pt modelId="{3E5E1846-2C51-464E-8324-932873F55185}" type="pres">
      <dgm:prSet presAssocID="{E52F7C71-C9AF-4E2D-BAFC-323DB0F18230}" presName="iconRect" presStyleLbl="node1" presStyleIdx="2" presStyleCnt="4" custScaleX="169648" custScaleY="14499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ttings with solid fill"/>
        </a:ext>
      </dgm:extLst>
    </dgm:pt>
    <dgm:pt modelId="{A5E406F1-C372-4F0E-8EAE-987D98C68CC5}" type="pres">
      <dgm:prSet presAssocID="{E52F7C71-C9AF-4E2D-BAFC-323DB0F18230}" presName="spaceRect" presStyleCnt="0"/>
      <dgm:spPr/>
    </dgm:pt>
    <dgm:pt modelId="{048402AB-2B72-46BA-9F6F-7DE8B80C8B03}" type="pres">
      <dgm:prSet presAssocID="{E52F7C71-C9AF-4E2D-BAFC-323DB0F18230}" presName="parTx" presStyleLbl="revTx" presStyleIdx="2" presStyleCnt="4">
        <dgm:presLayoutVars>
          <dgm:chMax val="0"/>
          <dgm:chPref val="0"/>
        </dgm:presLayoutVars>
      </dgm:prSet>
      <dgm:spPr/>
    </dgm:pt>
    <dgm:pt modelId="{4F61D96B-94CA-4153-A608-68EF06E0C3D2}" type="pres">
      <dgm:prSet presAssocID="{5A09FA46-1A4C-4E84-A923-C4D10704B0E7}" presName="sibTrans" presStyleCnt="0"/>
      <dgm:spPr/>
    </dgm:pt>
    <dgm:pt modelId="{8A471A84-B687-4964-AA5D-2D188B2BFE21}" type="pres">
      <dgm:prSet presAssocID="{F2415342-03ED-4BDA-90B5-6D3C829E1530}" presName="compNode" presStyleCnt="0"/>
      <dgm:spPr/>
    </dgm:pt>
    <dgm:pt modelId="{C31BE517-509B-487B-818C-FCDA5E40C635}" type="pres">
      <dgm:prSet presAssocID="{F2415342-03ED-4BDA-90B5-6D3C829E1530}" presName="bgRect" presStyleLbl="bgShp" presStyleIdx="3" presStyleCnt="4"/>
      <dgm:spPr/>
    </dgm:pt>
    <dgm:pt modelId="{3D4665EE-2084-4FCB-B42D-45DC8180AB35}" type="pres">
      <dgm:prSet presAssocID="{F2415342-03ED-4BDA-90B5-6D3C829E1530}" presName="iconRect" presStyleLbl="node1" presStyleIdx="3" presStyleCnt="4" custScaleX="136241" custScaleY="117357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7B3E34C4-AB6E-46B8-A277-E26894AD8716}" type="pres">
      <dgm:prSet presAssocID="{F2415342-03ED-4BDA-90B5-6D3C829E1530}" presName="spaceRect" presStyleCnt="0"/>
      <dgm:spPr/>
    </dgm:pt>
    <dgm:pt modelId="{69B34576-EBB5-481A-89E8-2044F10722E1}" type="pres">
      <dgm:prSet presAssocID="{F2415342-03ED-4BDA-90B5-6D3C829E153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659092D-323C-4BC6-B506-36641447B8EF}" srcId="{1DC66250-387E-4830-9FBC-2B02862D49AD}" destId="{E52F7C71-C9AF-4E2D-BAFC-323DB0F18230}" srcOrd="2" destOrd="0" parTransId="{677912EB-32C8-4B59-92FB-29EC0B239764}" sibTransId="{5A09FA46-1A4C-4E84-A923-C4D10704B0E7}"/>
    <dgm:cxn modelId="{D7EA7D2D-AD3D-44F5-AEE1-5B952C846234}" srcId="{1DC66250-387E-4830-9FBC-2B02862D49AD}" destId="{3AC661DA-A546-4981-81B2-DD95DB1C8C31}" srcOrd="0" destOrd="0" parTransId="{A93F4346-8304-41D8-B378-01B4E845EA24}" sibTransId="{AF02DBE2-6EC2-458C-83E0-A851F0F2D9BB}"/>
    <dgm:cxn modelId="{9F23C840-5626-4C0F-87E5-A6E5169E2D8B}" type="presOf" srcId="{F2415342-03ED-4BDA-90B5-6D3C829E1530}" destId="{69B34576-EBB5-481A-89E8-2044F10722E1}" srcOrd="0" destOrd="0" presId="urn:microsoft.com/office/officeart/2018/2/layout/IconVerticalSolidList"/>
    <dgm:cxn modelId="{015F2D69-3C20-4236-A8BC-8257BC450846}" type="presOf" srcId="{1DC66250-387E-4830-9FBC-2B02862D49AD}" destId="{785143B9-B36E-4A1C-BAB1-6E563F5D13FF}" srcOrd="0" destOrd="0" presId="urn:microsoft.com/office/officeart/2018/2/layout/IconVerticalSolidList"/>
    <dgm:cxn modelId="{DDE2E051-F89A-43A6-BAB7-9D6792989E23}" srcId="{1DC66250-387E-4830-9FBC-2B02862D49AD}" destId="{E801D1BD-E139-4A96-915B-D02BB57530A1}" srcOrd="1" destOrd="0" parTransId="{2BEAF51D-ED64-48B2-A2B9-6DDE0B3306EF}" sibTransId="{3849D614-D6A2-45C3-899B-1C8BE5BC6B59}"/>
    <dgm:cxn modelId="{B8960F85-16A9-484A-B7A5-E7195DEABC76}" type="presOf" srcId="{E52F7C71-C9AF-4E2D-BAFC-323DB0F18230}" destId="{048402AB-2B72-46BA-9F6F-7DE8B80C8B03}" srcOrd="0" destOrd="0" presId="urn:microsoft.com/office/officeart/2018/2/layout/IconVerticalSolidList"/>
    <dgm:cxn modelId="{E0493A8E-A7BF-44D6-8A2D-0953353EA599}" srcId="{1DC66250-387E-4830-9FBC-2B02862D49AD}" destId="{F2415342-03ED-4BDA-90B5-6D3C829E1530}" srcOrd="3" destOrd="0" parTransId="{9B72A6DC-228C-4E0F-BA9D-5C70F6E8F9B7}" sibTransId="{D89B0412-438A-45B2-B998-C94A18DAC473}"/>
    <dgm:cxn modelId="{2C3868DE-E886-4A35-A2A9-5F9048EDB0F8}" type="presOf" srcId="{E801D1BD-E139-4A96-915B-D02BB57530A1}" destId="{F4944102-AB3F-4522-9A3B-889E09AD5268}" srcOrd="0" destOrd="0" presId="urn:microsoft.com/office/officeart/2018/2/layout/IconVerticalSolidList"/>
    <dgm:cxn modelId="{D9CB5FF5-9C38-4AE0-B887-E1B0FA41B3EC}" type="presOf" srcId="{3AC661DA-A546-4981-81B2-DD95DB1C8C31}" destId="{17CD6B7D-A8FE-47CE-A7DD-19918BC55B7F}" srcOrd="0" destOrd="0" presId="urn:microsoft.com/office/officeart/2018/2/layout/IconVerticalSolidList"/>
    <dgm:cxn modelId="{D561E63D-1148-4AA4-A8A1-8D2BC1014667}" type="presParOf" srcId="{785143B9-B36E-4A1C-BAB1-6E563F5D13FF}" destId="{C911A6D5-DFB7-4399-BE17-92B2643AF4DC}" srcOrd="0" destOrd="0" presId="urn:microsoft.com/office/officeart/2018/2/layout/IconVerticalSolidList"/>
    <dgm:cxn modelId="{240888F9-2A24-48F3-812D-5659AE5DE509}" type="presParOf" srcId="{C911A6D5-DFB7-4399-BE17-92B2643AF4DC}" destId="{D4A54A57-1FB6-4588-A58F-F67E2A06EAAC}" srcOrd="0" destOrd="0" presId="urn:microsoft.com/office/officeart/2018/2/layout/IconVerticalSolidList"/>
    <dgm:cxn modelId="{609ED8D2-2E72-4733-B039-809A403789A6}" type="presParOf" srcId="{C911A6D5-DFB7-4399-BE17-92B2643AF4DC}" destId="{10E4A7BC-6029-43C8-B694-D6B87B1F214A}" srcOrd="1" destOrd="0" presId="urn:microsoft.com/office/officeart/2018/2/layout/IconVerticalSolidList"/>
    <dgm:cxn modelId="{97DF5854-619C-4ECA-8B24-60FC8DF00F1A}" type="presParOf" srcId="{C911A6D5-DFB7-4399-BE17-92B2643AF4DC}" destId="{DB1BFCC7-B7C2-4BD0-855A-7C2D0123A515}" srcOrd="2" destOrd="0" presId="urn:microsoft.com/office/officeart/2018/2/layout/IconVerticalSolidList"/>
    <dgm:cxn modelId="{BAC3343E-A8A3-479C-8E65-7A399DCD7D0C}" type="presParOf" srcId="{C911A6D5-DFB7-4399-BE17-92B2643AF4DC}" destId="{17CD6B7D-A8FE-47CE-A7DD-19918BC55B7F}" srcOrd="3" destOrd="0" presId="urn:microsoft.com/office/officeart/2018/2/layout/IconVerticalSolidList"/>
    <dgm:cxn modelId="{49CB685D-5E4E-4958-9F5D-333026603A9B}" type="presParOf" srcId="{785143B9-B36E-4A1C-BAB1-6E563F5D13FF}" destId="{591CECF6-975E-4269-B2A7-AC7B8A84289F}" srcOrd="1" destOrd="0" presId="urn:microsoft.com/office/officeart/2018/2/layout/IconVerticalSolidList"/>
    <dgm:cxn modelId="{25AC9A5E-9E3B-422B-A27D-6410ECB91BEA}" type="presParOf" srcId="{785143B9-B36E-4A1C-BAB1-6E563F5D13FF}" destId="{9A446B33-A528-4E88-BCC6-39313A9DEA7B}" srcOrd="2" destOrd="0" presId="urn:microsoft.com/office/officeart/2018/2/layout/IconVerticalSolidList"/>
    <dgm:cxn modelId="{5204346F-55F3-4401-939E-A6374D09F751}" type="presParOf" srcId="{9A446B33-A528-4E88-BCC6-39313A9DEA7B}" destId="{748F7A13-62BE-4860-9C3A-E36C7F2007A0}" srcOrd="0" destOrd="0" presId="urn:microsoft.com/office/officeart/2018/2/layout/IconVerticalSolidList"/>
    <dgm:cxn modelId="{C8112DA0-B8E7-46AE-AEF4-CADCEDEC1CB1}" type="presParOf" srcId="{9A446B33-A528-4E88-BCC6-39313A9DEA7B}" destId="{BDE91A04-3C72-41FA-B688-944397E13240}" srcOrd="1" destOrd="0" presId="urn:microsoft.com/office/officeart/2018/2/layout/IconVerticalSolidList"/>
    <dgm:cxn modelId="{561E92B7-8572-42B4-9A03-4142BF132FAE}" type="presParOf" srcId="{9A446B33-A528-4E88-BCC6-39313A9DEA7B}" destId="{205E6B9A-818A-41FF-9A20-7DC5403B734B}" srcOrd="2" destOrd="0" presId="urn:microsoft.com/office/officeart/2018/2/layout/IconVerticalSolidList"/>
    <dgm:cxn modelId="{A018CDEB-4D54-441C-B709-94B4B234E2B4}" type="presParOf" srcId="{9A446B33-A528-4E88-BCC6-39313A9DEA7B}" destId="{F4944102-AB3F-4522-9A3B-889E09AD5268}" srcOrd="3" destOrd="0" presId="urn:microsoft.com/office/officeart/2018/2/layout/IconVerticalSolidList"/>
    <dgm:cxn modelId="{DC156920-55DA-40BC-A149-27700B518DB6}" type="presParOf" srcId="{785143B9-B36E-4A1C-BAB1-6E563F5D13FF}" destId="{DDEB3503-F8A7-4FB9-A36E-03540F4E74CD}" srcOrd="3" destOrd="0" presId="urn:microsoft.com/office/officeart/2018/2/layout/IconVerticalSolidList"/>
    <dgm:cxn modelId="{A549F72C-ED14-4738-A1B3-F3D6CD325DC4}" type="presParOf" srcId="{785143B9-B36E-4A1C-BAB1-6E563F5D13FF}" destId="{8E798F86-8DA8-4674-8016-AF491A3E8DC7}" srcOrd="4" destOrd="0" presId="urn:microsoft.com/office/officeart/2018/2/layout/IconVerticalSolidList"/>
    <dgm:cxn modelId="{70BFA447-BBED-4618-AC18-0F5A330DCCD7}" type="presParOf" srcId="{8E798F86-8DA8-4674-8016-AF491A3E8DC7}" destId="{1512AED3-E178-402E-A740-424FFD028B60}" srcOrd="0" destOrd="0" presId="urn:microsoft.com/office/officeart/2018/2/layout/IconVerticalSolidList"/>
    <dgm:cxn modelId="{D1A6E6F7-C65B-467B-9412-919006630A66}" type="presParOf" srcId="{8E798F86-8DA8-4674-8016-AF491A3E8DC7}" destId="{3E5E1846-2C51-464E-8324-932873F55185}" srcOrd="1" destOrd="0" presId="urn:microsoft.com/office/officeart/2018/2/layout/IconVerticalSolidList"/>
    <dgm:cxn modelId="{B8863E71-7DF8-45E9-A82C-4FF7C4E834B8}" type="presParOf" srcId="{8E798F86-8DA8-4674-8016-AF491A3E8DC7}" destId="{A5E406F1-C372-4F0E-8EAE-987D98C68CC5}" srcOrd="2" destOrd="0" presId="urn:microsoft.com/office/officeart/2018/2/layout/IconVerticalSolidList"/>
    <dgm:cxn modelId="{B96C2D55-ABAF-48D1-B2D1-3A8200BC1B9E}" type="presParOf" srcId="{8E798F86-8DA8-4674-8016-AF491A3E8DC7}" destId="{048402AB-2B72-46BA-9F6F-7DE8B80C8B03}" srcOrd="3" destOrd="0" presId="urn:microsoft.com/office/officeart/2018/2/layout/IconVerticalSolidList"/>
    <dgm:cxn modelId="{E965E154-66F3-425A-9064-DF9F0BFE7DA6}" type="presParOf" srcId="{785143B9-B36E-4A1C-BAB1-6E563F5D13FF}" destId="{4F61D96B-94CA-4153-A608-68EF06E0C3D2}" srcOrd="5" destOrd="0" presId="urn:microsoft.com/office/officeart/2018/2/layout/IconVerticalSolidList"/>
    <dgm:cxn modelId="{CBFE47E0-66EE-4347-8795-39EE50C327B0}" type="presParOf" srcId="{785143B9-B36E-4A1C-BAB1-6E563F5D13FF}" destId="{8A471A84-B687-4964-AA5D-2D188B2BFE21}" srcOrd="6" destOrd="0" presId="urn:microsoft.com/office/officeart/2018/2/layout/IconVerticalSolidList"/>
    <dgm:cxn modelId="{E7908D30-EF72-421D-A281-38F9B16E521E}" type="presParOf" srcId="{8A471A84-B687-4964-AA5D-2D188B2BFE21}" destId="{C31BE517-509B-487B-818C-FCDA5E40C635}" srcOrd="0" destOrd="0" presId="urn:microsoft.com/office/officeart/2018/2/layout/IconVerticalSolidList"/>
    <dgm:cxn modelId="{6DA27A4B-3F0E-432B-8A63-EB961EF87F61}" type="presParOf" srcId="{8A471A84-B687-4964-AA5D-2D188B2BFE21}" destId="{3D4665EE-2084-4FCB-B42D-45DC8180AB35}" srcOrd="1" destOrd="0" presId="urn:microsoft.com/office/officeart/2018/2/layout/IconVerticalSolidList"/>
    <dgm:cxn modelId="{B4822F8F-AAC3-48A8-BF49-2F77EF478F80}" type="presParOf" srcId="{8A471A84-B687-4964-AA5D-2D188B2BFE21}" destId="{7B3E34C4-AB6E-46B8-A277-E26894AD8716}" srcOrd="2" destOrd="0" presId="urn:microsoft.com/office/officeart/2018/2/layout/IconVerticalSolidList"/>
    <dgm:cxn modelId="{0C0D6591-965A-40CD-954E-C7E4138F03D4}" type="presParOf" srcId="{8A471A84-B687-4964-AA5D-2D188B2BFE21}" destId="{69B34576-EBB5-481A-89E8-2044F10722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C66250-387E-4830-9FBC-2B02862D49A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C661DA-A546-4981-81B2-DD95DB1C8C31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Request for more assistance on cashflow, borrowing and pooling </a:t>
          </a:r>
          <a:endParaRPr lang="en-US" dirty="0"/>
        </a:p>
      </dgm:t>
    </dgm:pt>
    <dgm:pt modelId="{A93F4346-8304-41D8-B378-01B4E845EA24}" type="parTrans" cxnId="{D7EA7D2D-AD3D-44F5-AEE1-5B952C846234}">
      <dgm:prSet/>
      <dgm:spPr/>
      <dgm:t>
        <a:bodyPr/>
        <a:lstStyle/>
        <a:p>
          <a:endParaRPr lang="en-US"/>
        </a:p>
      </dgm:t>
    </dgm:pt>
    <dgm:pt modelId="{AF02DBE2-6EC2-458C-83E0-A851F0F2D9BB}" type="sibTrans" cxnId="{D7EA7D2D-AD3D-44F5-AEE1-5B952C84623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801D1BD-E139-4A96-915B-D02BB57530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Need </a:t>
          </a:r>
          <a:r>
            <a:rPr lang="en-US">
              <a:latin typeface="Public Sans"/>
            </a:rPr>
            <a:t>for</a:t>
          </a:r>
          <a:r>
            <a:rPr lang="en-US"/>
            <a:t> policy advice for repealing plans</a:t>
          </a:r>
        </a:p>
      </dgm:t>
    </dgm:pt>
    <dgm:pt modelId="{2BEAF51D-ED64-48B2-A2B9-6DDE0B3306EF}" type="parTrans" cxnId="{DDE2E051-F89A-43A6-BAB7-9D6792989E23}">
      <dgm:prSet/>
      <dgm:spPr/>
      <dgm:t>
        <a:bodyPr/>
        <a:lstStyle/>
        <a:p>
          <a:endParaRPr lang="en-US"/>
        </a:p>
      </dgm:t>
    </dgm:pt>
    <dgm:pt modelId="{3849D614-D6A2-45C3-899B-1C8BE5BC6B59}" type="sibTrans" cxnId="{DDE2E051-F89A-43A6-BAB7-9D6792989E2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D1D5FB-2C90-4A26-B151-3A8FF79F2B1F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Suggestions on different approaches to security</a:t>
          </a:r>
          <a:endParaRPr lang="en-US" dirty="0"/>
        </a:p>
      </dgm:t>
    </dgm:pt>
    <dgm:pt modelId="{1B241DFC-B314-4C9C-864F-6EC3EC951C1E}" type="parTrans" cxnId="{75B051C4-723D-47C3-950F-82DC86DA2FA0}">
      <dgm:prSet/>
      <dgm:spPr/>
      <dgm:t>
        <a:bodyPr/>
        <a:lstStyle/>
        <a:p>
          <a:endParaRPr lang="en-US"/>
        </a:p>
      </dgm:t>
    </dgm:pt>
    <dgm:pt modelId="{BB6C1904-4E88-40DA-8DC9-36055A036C4C}" type="sibTrans" cxnId="{75B051C4-723D-47C3-950F-82DC86DA2F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18E269C-4C75-4FD7-A923-B004523731C8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Positive </a:t>
          </a:r>
          <a:r>
            <a:rPr lang="en-AU" u="sng" dirty="0"/>
            <a:t>and</a:t>
          </a:r>
          <a:r>
            <a:rPr lang="en-AU" dirty="0"/>
            <a:t> negative feedback on reporting</a:t>
          </a:r>
          <a:endParaRPr lang="en-US" dirty="0"/>
        </a:p>
      </dgm:t>
    </dgm:pt>
    <dgm:pt modelId="{C39BCDB0-B380-4346-871A-836291C3E008}" type="parTrans" cxnId="{86DF7A9C-B8DC-44EF-A9C8-3AFE5976C259}">
      <dgm:prSet/>
      <dgm:spPr/>
      <dgm:t>
        <a:bodyPr/>
        <a:lstStyle/>
        <a:p>
          <a:endParaRPr lang="en-US"/>
        </a:p>
      </dgm:t>
    </dgm:pt>
    <dgm:pt modelId="{8B9D8F7A-70BF-4712-B778-CBEFACEF856E}" type="sibTrans" cxnId="{86DF7A9C-B8DC-44EF-A9C8-3AFE5976C25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2F7C71-C9AF-4E2D-BAFC-323DB0F1823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Complex local government accounting questions </a:t>
          </a:r>
          <a:endParaRPr lang="en-US" dirty="0"/>
        </a:p>
      </dgm:t>
    </dgm:pt>
    <dgm:pt modelId="{677912EB-32C8-4B59-92FB-29EC0B239764}" type="parTrans" cxnId="{D659092D-323C-4BC6-B506-36641447B8EF}">
      <dgm:prSet/>
      <dgm:spPr/>
      <dgm:t>
        <a:bodyPr/>
        <a:lstStyle/>
        <a:p>
          <a:endParaRPr lang="en-US"/>
        </a:p>
      </dgm:t>
    </dgm:pt>
    <dgm:pt modelId="{5A09FA46-1A4C-4E84-A923-C4D10704B0E7}" type="sibTrans" cxnId="{D659092D-323C-4BC6-B506-36641447B8EF}">
      <dgm:prSet/>
      <dgm:spPr/>
      <dgm:t>
        <a:bodyPr/>
        <a:lstStyle/>
        <a:p>
          <a:endParaRPr lang="en-US"/>
        </a:p>
      </dgm:t>
    </dgm:pt>
    <dgm:pt modelId="{F2415342-03ED-4BDA-90B5-6D3C829E1530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Support needed on the challenges of infrastructure delivery</a:t>
          </a:r>
        </a:p>
      </dgm:t>
    </dgm:pt>
    <dgm:pt modelId="{9B72A6DC-228C-4E0F-BA9D-5C70F6E8F9B7}" type="parTrans" cxnId="{E0493A8E-A7BF-44D6-8A2D-0953353EA599}">
      <dgm:prSet/>
      <dgm:spPr/>
      <dgm:t>
        <a:bodyPr/>
        <a:lstStyle/>
        <a:p>
          <a:endParaRPr lang="en-AU"/>
        </a:p>
      </dgm:t>
    </dgm:pt>
    <dgm:pt modelId="{D89B0412-438A-45B2-B998-C94A18DAC473}" type="sibTrans" cxnId="{E0493A8E-A7BF-44D6-8A2D-0953353EA599}">
      <dgm:prSet/>
      <dgm:spPr/>
      <dgm:t>
        <a:bodyPr/>
        <a:lstStyle/>
        <a:p>
          <a:endParaRPr lang="en-AU"/>
        </a:p>
      </dgm:t>
    </dgm:pt>
    <dgm:pt modelId="{785143B9-B36E-4A1C-BAB1-6E563F5D13FF}" type="pres">
      <dgm:prSet presAssocID="{1DC66250-387E-4830-9FBC-2B02862D49AD}" presName="root" presStyleCnt="0">
        <dgm:presLayoutVars>
          <dgm:dir/>
          <dgm:resizeHandles val="exact"/>
        </dgm:presLayoutVars>
      </dgm:prSet>
      <dgm:spPr/>
    </dgm:pt>
    <dgm:pt modelId="{C911A6D5-DFB7-4399-BE17-92B2643AF4DC}" type="pres">
      <dgm:prSet presAssocID="{3AC661DA-A546-4981-81B2-DD95DB1C8C31}" presName="compNode" presStyleCnt="0"/>
      <dgm:spPr/>
    </dgm:pt>
    <dgm:pt modelId="{D4A54A57-1FB6-4588-A58F-F67E2A06EAAC}" type="pres">
      <dgm:prSet presAssocID="{3AC661DA-A546-4981-81B2-DD95DB1C8C31}" presName="bgRect" presStyleLbl="bgShp" presStyleIdx="0" presStyleCnt="6"/>
      <dgm:spPr/>
    </dgm:pt>
    <dgm:pt modelId="{10E4A7BC-6029-43C8-B694-D6B87B1F214A}" type="pres">
      <dgm:prSet presAssocID="{3AC661DA-A546-4981-81B2-DD95DB1C8C31}" presName="iconRect" presStyleLbl="node1" presStyleIdx="0" presStyleCnt="6" custScaleX="154534" custScaleY="11722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 with solid fill"/>
        </a:ext>
      </dgm:extLst>
    </dgm:pt>
    <dgm:pt modelId="{DB1BFCC7-B7C2-4BD0-855A-7C2D0123A515}" type="pres">
      <dgm:prSet presAssocID="{3AC661DA-A546-4981-81B2-DD95DB1C8C31}" presName="spaceRect" presStyleCnt="0"/>
      <dgm:spPr/>
    </dgm:pt>
    <dgm:pt modelId="{17CD6B7D-A8FE-47CE-A7DD-19918BC55B7F}" type="pres">
      <dgm:prSet presAssocID="{3AC661DA-A546-4981-81B2-DD95DB1C8C31}" presName="parTx" presStyleLbl="revTx" presStyleIdx="0" presStyleCnt="6">
        <dgm:presLayoutVars>
          <dgm:chMax val="0"/>
          <dgm:chPref val="0"/>
        </dgm:presLayoutVars>
      </dgm:prSet>
      <dgm:spPr/>
    </dgm:pt>
    <dgm:pt modelId="{591CECF6-975E-4269-B2A7-AC7B8A84289F}" type="pres">
      <dgm:prSet presAssocID="{AF02DBE2-6EC2-458C-83E0-A851F0F2D9BB}" presName="sibTrans" presStyleCnt="0"/>
      <dgm:spPr/>
    </dgm:pt>
    <dgm:pt modelId="{9A446B33-A528-4E88-BCC6-39313A9DEA7B}" type="pres">
      <dgm:prSet presAssocID="{E801D1BD-E139-4A96-915B-D02BB57530A1}" presName="compNode" presStyleCnt="0"/>
      <dgm:spPr/>
    </dgm:pt>
    <dgm:pt modelId="{748F7A13-62BE-4860-9C3A-E36C7F2007A0}" type="pres">
      <dgm:prSet presAssocID="{E801D1BD-E139-4A96-915B-D02BB57530A1}" presName="bgRect" presStyleLbl="bgShp" presStyleIdx="1" presStyleCnt="6" custLinFactNeighborX="3" custLinFactNeighborY="-2696"/>
      <dgm:spPr/>
    </dgm:pt>
    <dgm:pt modelId="{BDE91A04-3C72-41FA-B688-944397E13240}" type="pres">
      <dgm:prSet presAssocID="{E801D1BD-E139-4A96-915B-D02BB57530A1}" presName="iconRect" presStyleLbl="node1" presStyleIdx="1" presStyleCnt="6" custScaleX="151553" custScaleY="13801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 with solid fill"/>
        </a:ext>
      </dgm:extLst>
    </dgm:pt>
    <dgm:pt modelId="{205E6B9A-818A-41FF-9A20-7DC5403B734B}" type="pres">
      <dgm:prSet presAssocID="{E801D1BD-E139-4A96-915B-D02BB57530A1}" presName="spaceRect" presStyleCnt="0"/>
      <dgm:spPr/>
    </dgm:pt>
    <dgm:pt modelId="{F4944102-AB3F-4522-9A3B-889E09AD5268}" type="pres">
      <dgm:prSet presAssocID="{E801D1BD-E139-4A96-915B-D02BB57530A1}" presName="parTx" presStyleLbl="revTx" presStyleIdx="1" presStyleCnt="6">
        <dgm:presLayoutVars>
          <dgm:chMax val="0"/>
          <dgm:chPref val="0"/>
        </dgm:presLayoutVars>
      </dgm:prSet>
      <dgm:spPr/>
    </dgm:pt>
    <dgm:pt modelId="{DDEB3503-F8A7-4FB9-A36E-03540F4E74CD}" type="pres">
      <dgm:prSet presAssocID="{3849D614-D6A2-45C3-899B-1C8BE5BC6B59}" presName="sibTrans" presStyleCnt="0"/>
      <dgm:spPr/>
    </dgm:pt>
    <dgm:pt modelId="{9BAA00E5-566D-40D5-BF71-69E97978DACA}" type="pres">
      <dgm:prSet presAssocID="{2BD1D5FB-2C90-4A26-B151-3A8FF79F2B1F}" presName="compNode" presStyleCnt="0"/>
      <dgm:spPr/>
    </dgm:pt>
    <dgm:pt modelId="{9A5534EA-B217-4862-9523-0A71699FC5DD}" type="pres">
      <dgm:prSet presAssocID="{2BD1D5FB-2C90-4A26-B151-3A8FF79F2B1F}" presName="bgRect" presStyleLbl="bgShp" presStyleIdx="2" presStyleCnt="6"/>
      <dgm:spPr/>
    </dgm:pt>
    <dgm:pt modelId="{9167EE8D-0376-47B2-96F3-FD76D489B633}" type="pres">
      <dgm:prSet presAssocID="{2BD1D5FB-2C90-4A26-B151-3A8FF79F2B1F}" presName="iconRect" presStyleLbl="node1" presStyleIdx="2" presStyleCnt="6" custScaleX="150432" custScaleY="18950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 with solid fill"/>
        </a:ext>
      </dgm:extLst>
    </dgm:pt>
    <dgm:pt modelId="{5104FE22-0CF0-45B8-A678-04D1754D0E89}" type="pres">
      <dgm:prSet presAssocID="{2BD1D5FB-2C90-4A26-B151-3A8FF79F2B1F}" presName="spaceRect" presStyleCnt="0"/>
      <dgm:spPr/>
    </dgm:pt>
    <dgm:pt modelId="{2C63379E-B108-4A54-AA1A-3FF6227D3AD5}" type="pres">
      <dgm:prSet presAssocID="{2BD1D5FB-2C90-4A26-B151-3A8FF79F2B1F}" presName="parTx" presStyleLbl="revTx" presStyleIdx="2" presStyleCnt="6">
        <dgm:presLayoutVars>
          <dgm:chMax val="0"/>
          <dgm:chPref val="0"/>
        </dgm:presLayoutVars>
      </dgm:prSet>
      <dgm:spPr/>
    </dgm:pt>
    <dgm:pt modelId="{66605589-864B-4026-879F-F9FC1EC05CD0}" type="pres">
      <dgm:prSet presAssocID="{BB6C1904-4E88-40DA-8DC9-36055A036C4C}" presName="sibTrans" presStyleCnt="0"/>
      <dgm:spPr/>
    </dgm:pt>
    <dgm:pt modelId="{66E179B7-38EF-4920-8592-B27C301513E3}" type="pres">
      <dgm:prSet presAssocID="{418E269C-4C75-4FD7-A923-B004523731C8}" presName="compNode" presStyleCnt="0"/>
      <dgm:spPr/>
    </dgm:pt>
    <dgm:pt modelId="{8F996957-D9C8-4961-AD77-B1F0A9ABDB7F}" type="pres">
      <dgm:prSet presAssocID="{418E269C-4C75-4FD7-A923-B004523731C8}" presName="bgRect" presStyleLbl="bgShp" presStyleIdx="3" presStyleCnt="6" custLinFactNeighborX="-14208" custLinFactNeighborY="6071"/>
      <dgm:spPr/>
    </dgm:pt>
    <dgm:pt modelId="{C43E822D-A58B-4F0B-9FF9-3F9209D6075A}" type="pres">
      <dgm:prSet presAssocID="{418E269C-4C75-4FD7-A923-B004523731C8}" presName="iconRect" presStyleLbl="node1" presStyleIdx="3" presStyleCnt="6" custScaleX="181121" custScaleY="15479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99D0BE73-C368-4927-802D-A4D47DE7DA21}" type="pres">
      <dgm:prSet presAssocID="{418E269C-4C75-4FD7-A923-B004523731C8}" presName="spaceRect" presStyleCnt="0"/>
      <dgm:spPr/>
    </dgm:pt>
    <dgm:pt modelId="{B4B6D434-E235-49A2-841D-39CFF615E27E}" type="pres">
      <dgm:prSet presAssocID="{418E269C-4C75-4FD7-A923-B004523731C8}" presName="parTx" presStyleLbl="revTx" presStyleIdx="3" presStyleCnt="6">
        <dgm:presLayoutVars>
          <dgm:chMax val="0"/>
          <dgm:chPref val="0"/>
        </dgm:presLayoutVars>
      </dgm:prSet>
      <dgm:spPr/>
    </dgm:pt>
    <dgm:pt modelId="{19FFD018-A020-4152-B929-97070554F226}" type="pres">
      <dgm:prSet presAssocID="{8B9D8F7A-70BF-4712-B778-CBEFACEF856E}" presName="sibTrans" presStyleCnt="0"/>
      <dgm:spPr/>
    </dgm:pt>
    <dgm:pt modelId="{8E798F86-8DA8-4674-8016-AF491A3E8DC7}" type="pres">
      <dgm:prSet presAssocID="{E52F7C71-C9AF-4E2D-BAFC-323DB0F18230}" presName="compNode" presStyleCnt="0"/>
      <dgm:spPr/>
    </dgm:pt>
    <dgm:pt modelId="{1512AED3-E178-402E-A740-424FFD028B60}" type="pres">
      <dgm:prSet presAssocID="{E52F7C71-C9AF-4E2D-BAFC-323DB0F18230}" presName="bgRect" presStyleLbl="bgShp" presStyleIdx="4" presStyleCnt="6"/>
      <dgm:spPr/>
    </dgm:pt>
    <dgm:pt modelId="{3E5E1846-2C51-464E-8324-932873F55185}" type="pres">
      <dgm:prSet presAssocID="{E52F7C71-C9AF-4E2D-BAFC-323DB0F18230}" presName="iconRect" presStyleLbl="node1" presStyleIdx="4" presStyleCnt="6" custScaleX="176193" custScaleY="163484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ormation with solid fill"/>
        </a:ext>
      </dgm:extLst>
    </dgm:pt>
    <dgm:pt modelId="{A5E406F1-C372-4F0E-8EAE-987D98C68CC5}" type="pres">
      <dgm:prSet presAssocID="{E52F7C71-C9AF-4E2D-BAFC-323DB0F18230}" presName="spaceRect" presStyleCnt="0"/>
      <dgm:spPr/>
    </dgm:pt>
    <dgm:pt modelId="{048402AB-2B72-46BA-9F6F-7DE8B80C8B03}" type="pres">
      <dgm:prSet presAssocID="{E52F7C71-C9AF-4E2D-BAFC-323DB0F18230}" presName="parTx" presStyleLbl="revTx" presStyleIdx="4" presStyleCnt="6">
        <dgm:presLayoutVars>
          <dgm:chMax val="0"/>
          <dgm:chPref val="0"/>
        </dgm:presLayoutVars>
      </dgm:prSet>
      <dgm:spPr/>
    </dgm:pt>
    <dgm:pt modelId="{4F61D96B-94CA-4153-A608-68EF06E0C3D2}" type="pres">
      <dgm:prSet presAssocID="{5A09FA46-1A4C-4E84-A923-C4D10704B0E7}" presName="sibTrans" presStyleCnt="0"/>
      <dgm:spPr/>
    </dgm:pt>
    <dgm:pt modelId="{8A471A84-B687-4964-AA5D-2D188B2BFE21}" type="pres">
      <dgm:prSet presAssocID="{F2415342-03ED-4BDA-90B5-6D3C829E1530}" presName="compNode" presStyleCnt="0"/>
      <dgm:spPr/>
    </dgm:pt>
    <dgm:pt modelId="{C31BE517-509B-487B-818C-FCDA5E40C635}" type="pres">
      <dgm:prSet presAssocID="{F2415342-03ED-4BDA-90B5-6D3C829E1530}" presName="bgRect" presStyleLbl="bgShp" presStyleIdx="5" presStyleCnt="6"/>
      <dgm:spPr/>
    </dgm:pt>
    <dgm:pt modelId="{3D4665EE-2084-4FCB-B42D-45DC8180AB35}" type="pres">
      <dgm:prSet presAssocID="{F2415342-03ED-4BDA-90B5-6D3C829E1530}" presName="iconRect" presStyleLbl="node1" presStyleIdx="5" presStyleCnt="6" custScaleX="151553" custScaleY="16231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ggler with solid fill"/>
        </a:ext>
      </dgm:extLst>
    </dgm:pt>
    <dgm:pt modelId="{7B3E34C4-AB6E-46B8-A277-E26894AD8716}" type="pres">
      <dgm:prSet presAssocID="{F2415342-03ED-4BDA-90B5-6D3C829E1530}" presName="spaceRect" presStyleCnt="0"/>
      <dgm:spPr/>
    </dgm:pt>
    <dgm:pt modelId="{69B34576-EBB5-481A-89E8-2044F10722E1}" type="pres">
      <dgm:prSet presAssocID="{F2415342-03ED-4BDA-90B5-6D3C829E153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659092D-323C-4BC6-B506-36641447B8EF}" srcId="{1DC66250-387E-4830-9FBC-2B02862D49AD}" destId="{E52F7C71-C9AF-4E2D-BAFC-323DB0F18230}" srcOrd="4" destOrd="0" parTransId="{677912EB-32C8-4B59-92FB-29EC0B239764}" sibTransId="{5A09FA46-1A4C-4E84-A923-C4D10704B0E7}"/>
    <dgm:cxn modelId="{D7EA7D2D-AD3D-44F5-AEE1-5B952C846234}" srcId="{1DC66250-387E-4830-9FBC-2B02862D49AD}" destId="{3AC661DA-A546-4981-81B2-DD95DB1C8C31}" srcOrd="0" destOrd="0" parTransId="{A93F4346-8304-41D8-B378-01B4E845EA24}" sibTransId="{AF02DBE2-6EC2-458C-83E0-A851F0F2D9BB}"/>
    <dgm:cxn modelId="{9F23C840-5626-4C0F-87E5-A6E5169E2D8B}" type="presOf" srcId="{F2415342-03ED-4BDA-90B5-6D3C829E1530}" destId="{69B34576-EBB5-481A-89E8-2044F10722E1}" srcOrd="0" destOrd="0" presId="urn:microsoft.com/office/officeart/2018/2/layout/IconVerticalSolidList"/>
    <dgm:cxn modelId="{015F2D69-3C20-4236-A8BC-8257BC450846}" type="presOf" srcId="{1DC66250-387E-4830-9FBC-2B02862D49AD}" destId="{785143B9-B36E-4A1C-BAB1-6E563F5D13FF}" srcOrd="0" destOrd="0" presId="urn:microsoft.com/office/officeart/2018/2/layout/IconVerticalSolidList"/>
    <dgm:cxn modelId="{DDE2E051-F89A-43A6-BAB7-9D6792989E23}" srcId="{1DC66250-387E-4830-9FBC-2B02862D49AD}" destId="{E801D1BD-E139-4A96-915B-D02BB57530A1}" srcOrd="1" destOrd="0" parTransId="{2BEAF51D-ED64-48B2-A2B9-6DDE0B3306EF}" sibTransId="{3849D614-D6A2-45C3-899B-1C8BE5BC6B59}"/>
    <dgm:cxn modelId="{04A5847D-8C5E-4EF5-BD81-0521CC702443}" type="presOf" srcId="{2BD1D5FB-2C90-4A26-B151-3A8FF79F2B1F}" destId="{2C63379E-B108-4A54-AA1A-3FF6227D3AD5}" srcOrd="0" destOrd="0" presId="urn:microsoft.com/office/officeart/2018/2/layout/IconVerticalSolidList"/>
    <dgm:cxn modelId="{B8960F85-16A9-484A-B7A5-E7195DEABC76}" type="presOf" srcId="{E52F7C71-C9AF-4E2D-BAFC-323DB0F18230}" destId="{048402AB-2B72-46BA-9F6F-7DE8B80C8B03}" srcOrd="0" destOrd="0" presId="urn:microsoft.com/office/officeart/2018/2/layout/IconVerticalSolidList"/>
    <dgm:cxn modelId="{E0493A8E-A7BF-44D6-8A2D-0953353EA599}" srcId="{1DC66250-387E-4830-9FBC-2B02862D49AD}" destId="{F2415342-03ED-4BDA-90B5-6D3C829E1530}" srcOrd="5" destOrd="0" parTransId="{9B72A6DC-228C-4E0F-BA9D-5C70F6E8F9B7}" sibTransId="{D89B0412-438A-45B2-B998-C94A18DAC473}"/>
    <dgm:cxn modelId="{86DF7A9C-B8DC-44EF-A9C8-3AFE5976C259}" srcId="{1DC66250-387E-4830-9FBC-2B02862D49AD}" destId="{418E269C-4C75-4FD7-A923-B004523731C8}" srcOrd="3" destOrd="0" parTransId="{C39BCDB0-B380-4346-871A-836291C3E008}" sibTransId="{8B9D8F7A-70BF-4712-B778-CBEFACEF856E}"/>
    <dgm:cxn modelId="{BCB346A5-81F6-43F6-B53D-4CA3F691E5CF}" type="presOf" srcId="{418E269C-4C75-4FD7-A923-B004523731C8}" destId="{B4B6D434-E235-49A2-841D-39CFF615E27E}" srcOrd="0" destOrd="0" presId="urn:microsoft.com/office/officeart/2018/2/layout/IconVerticalSolidList"/>
    <dgm:cxn modelId="{75B051C4-723D-47C3-950F-82DC86DA2FA0}" srcId="{1DC66250-387E-4830-9FBC-2B02862D49AD}" destId="{2BD1D5FB-2C90-4A26-B151-3A8FF79F2B1F}" srcOrd="2" destOrd="0" parTransId="{1B241DFC-B314-4C9C-864F-6EC3EC951C1E}" sibTransId="{BB6C1904-4E88-40DA-8DC9-36055A036C4C}"/>
    <dgm:cxn modelId="{2C3868DE-E886-4A35-A2A9-5F9048EDB0F8}" type="presOf" srcId="{E801D1BD-E139-4A96-915B-D02BB57530A1}" destId="{F4944102-AB3F-4522-9A3B-889E09AD5268}" srcOrd="0" destOrd="0" presId="urn:microsoft.com/office/officeart/2018/2/layout/IconVerticalSolidList"/>
    <dgm:cxn modelId="{D9CB5FF5-9C38-4AE0-B887-E1B0FA41B3EC}" type="presOf" srcId="{3AC661DA-A546-4981-81B2-DD95DB1C8C31}" destId="{17CD6B7D-A8FE-47CE-A7DD-19918BC55B7F}" srcOrd="0" destOrd="0" presId="urn:microsoft.com/office/officeart/2018/2/layout/IconVerticalSolidList"/>
    <dgm:cxn modelId="{D561E63D-1148-4AA4-A8A1-8D2BC1014667}" type="presParOf" srcId="{785143B9-B36E-4A1C-BAB1-6E563F5D13FF}" destId="{C911A6D5-DFB7-4399-BE17-92B2643AF4DC}" srcOrd="0" destOrd="0" presId="urn:microsoft.com/office/officeart/2018/2/layout/IconVerticalSolidList"/>
    <dgm:cxn modelId="{240888F9-2A24-48F3-812D-5659AE5DE509}" type="presParOf" srcId="{C911A6D5-DFB7-4399-BE17-92B2643AF4DC}" destId="{D4A54A57-1FB6-4588-A58F-F67E2A06EAAC}" srcOrd="0" destOrd="0" presId="urn:microsoft.com/office/officeart/2018/2/layout/IconVerticalSolidList"/>
    <dgm:cxn modelId="{609ED8D2-2E72-4733-B039-809A403789A6}" type="presParOf" srcId="{C911A6D5-DFB7-4399-BE17-92B2643AF4DC}" destId="{10E4A7BC-6029-43C8-B694-D6B87B1F214A}" srcOrd="1" destOrd="0" presId="urn:microsoft.com/office/officeart/2018/2/layout/IconVerticalSolidList"/>
    <dgm:cxn modelId="{97DF5854-619C-4ECA-8B24-60FC8DF00F1A}" type="presParOf" srcId="{C911A6D5-DFB7-4399-BE17-92B2643AF4DC}" destId="{DB1BFCC7-B7C2-4BD0-855A-7C2D0123A515}" srcOrd="2" destOrd="0" presId="urn:microsoft.com/office/officeart/2018/2/layout/IconVerticalSolidList"/>
    <dgm:cxn modelId="{BAC3343E-A8A3-479C-8E65-7A399DCD7D0C}" type="presParOf" srcId="{C911A6D5-DFB7-4399-BE17-92B2643AF4DC}" destId="{17CD6B7D-A8FE-47CE-A7DD-19918BC55B7F}" srcOrd="3" destOrd="0" presId="urn:microsoft.com/office/officeart/2018/2/layout/IconVerticalSolidList"/>
    <dgm:cxn modelId="{49CB685D-5E4E-4958-9F5D-333026603A9B}" type="presParOf" srcId="{785143B9-B36E-4A1C-BAB1-6E563F5D13FF}" destId="{591CECF6-975E-4269-B2A7-AC7B8A84289F}" srcOrd="1" destOrd="0" presId="urn:microsoft.com/office/officeart/2018/2/layout/IconVerticalSolidList"/>
    <dgm:cxn modelId="{25AC9A5E-9E3B-422B-A27D-6410ECB91BEA}" type="presParOf" srcId="{785143B9-B36E-4A1C-BAB1-6E563F5D13FF}" destId="{9A446B33-A528-4E88-BCC6-39313A9DEA7B}" srcOrd="2" destOrd="0" presId="urn:microsoft.com/office/officeart/2018/2/layout/IconVerticalSolidList"/>
    <dgm:cxn modelId="{5204346F-55F3-4401-939E-A6374D09F751}" type="presParOf" srcId="{9A446B33-A528-4E88-BCC6-39313A9DEA7B}" destId="{748F7A13-62BE-4860-9C3A-E36C7F2007A0}" srcOrd="0" destOrd="0" presId="urn:microsoft.com/office/officeart/2018/2/layout/IconVerticalSolidList"/>
    <dgm:cxn modelId="{C8112DA0-B8E7-46AE-AEF4-CADCEDEC1CB1}" type="presParOf" srcId="{9A446B33-A528-4E88-BCC6-39313A9DEA7B}" destId="{BDE91A04-3C72-41FA-B688-944397E13240}" srcOrd="1" destOrd="0" presId="urn:microsoft.com/office/officeart/2018/2/layout/IconVerticalSolidList"/>
    <dgm:cxn modelId="{561E92B7-8572-42B4-9A03-4142BF132FAE}" type="presParOf" srcId="{9A446B33-A528-4E88-BCC6-39313A9DEA7B}" destId="{205E6B9A-818A-41FF-9A20-7DC5403B734B}" srcOrd="2" destOrd="0" presId="urn:microsoft.com/office/officeart/2018/2/layout/IconVerticalSolidList"/>
    <dgm:cxn modelId="{A018CDEB-4D54-441C-B709-94B4B234E2B4}" type="presParOf" srcId="{9A446B33-A528-4E88-BCC6-39313A9DEA7B}" destId="{F4944102-AB3F-4522-9A3B-889E09AD5268}" srcOrd="3" destOrd="0" presId="urn:microsoft.com/office/officeart/2018/2/layout/IconVerticalSolidList"/>
    <dgm:cxn modelId="{DC156920-55DA-40BC-A149-27700B518DB6}" type="presParOf" srcId="{785143B9-B36E-4A1C-BAB1-6E563F5D13FF}" destId="{DDEB3503-F8A7-4FB9-A36E-03540F4E74CD}" srcOrd="3" destOrd="0" presId="urn:microsoft.com/office/officeart/2018/2/layout/IconVerticalSolidList"/>
    <dgm:cxn modelId="{BAE43F92-E691-48B0-A127-2296D7016D0A}" type="presParOf" srcId="{785143B9-B36E-4A1C-BAB1-6E563F5D13FF}" destId="{9BAA00E5-566D-40D5-BF71-69E97978DACA}" srcOrd="4" destOrd="0" presId="urn:microsoft.com/office/officeart/2018/2/layout/IconVerticalSolidList"/>
    <dgm:cxn modelId="{25F1C17C-8B46-4585-A3B5-8A14E28DDD1F}" type="presParOf" srcId="{9BAA00E5-566D-40D5-BF71-69E97978DACA}" destId="{9A5534EA-B217-4862-9523-0A71699FC5DD}" srcOrd="0" destOrd="0" presId="urn:microsoft.com/office/officeart/2018/2/layout/IconVerticalSolidList"/>
    <dgm:cxn modelId="{316D714B-E3C8-4E67-80BC-D8CF5DF114EE}" type="presParOf" srcId="{9BAA00E5-566D-40D5-BF71-69E97978DACA}" destId="{9167EE8D-0376-47B2-96F3-FD76D489B633}" srcOrd="1" destOrd="0" presId="urn:microsoft.com/office/officeart/2018/2/layout/IconVerticalSolidList"/>
    <dgm:cxn modelId="{B05E2BD8-7874-4B18-8429-87EAD216E757}" type="presParOf" srcId="{9BAA00E5-566D-40D5-BF71-69E97978DACA}" destId="{5104FE22-0CF0-45B8-A678-04D1754D0E89}" srcOrd="2" destOrd="0" presId="urn:microsoft.com/office/officeart/2018/2/layout/IconVerticalSolidList"/>
    <dgm:cxn modelId="{70616F1A-DAE1-4F1B-9188-DC92EDE0B45E}" type="presParOf" srcId="{9BAA00E5-566D-40D5-BF71-69E97978DACA}" destId="{2C63379E-B108-4A54-AA1A-3FF6227D3AD5}" srcOrd="3" destOrd="0" presId="urn:microsoft.com/office/officeart/2018/2/layout/IconVerticalSolidList"/>
    <dgm:cxn modelId="{6231D220-BEE4-40A0-A1F3-9AC8F17798F4}" type="presParOf" srcId="{785143B9-B36E-4A1C-BAB1-6E563F5D13FF}" destId="{66605589-864B-4026-879F-F9FC1EC05CD0}" srcOrd="5" destOrd="0" presId="urn:microsoft.com/office/officeart/2018/2/layout/IconVerticalSolidList"/>
    <dgm:cxn modelId="{E5F1054D-105F-4F6E-9397-A4E08063232D}" type="presParOf" srcId="{785143B9-B36E-4A1C-BAB1-6E563F5D13FF}" destId="{66E179B7-38EF-4920-8592-B27C301513E3}" srcOrd="6" destOrd="0" presId="urn:microsoft.com/office/officeart/2018/2/layout/IconVerticalSolidList"/>
    <dgm:cxn modelId="{0E419289-E8E9-446E-9EFE-852E4D572B77}" type="presParOf" srcId="{66E179B7-38EF-4920-8592-B27C301513E3}" destId="{8F996957-D9C8-4961-AD77-B1F0A9ABDB7F}" srcOrd="0" destOrd="0" presId="urn:microsoft.com/office/officeart/2018/2/layout/IconVerticalSolidList"/>
    <dgm:cxn modelId="{D92026F7-52F2-4220-ABD2-6757DCA8F2A8}" type="presParOf" srcId="{66E179B7-38EF-4920-8592-B27C301513E3}" destId="{C43E822D-A58B-4F0B-9FF9-3F9209D6075A}" srcOrd="1" destOrd="0" presId="urn:microsoft.com/office/officeart/2018/2/layout/IconVerticalSolidList"/>
    <dgm:cxn modelId="{BBD74D3D-6023-4B5F-9D1E-2122131F4370}" type="presParOf" srcId="{66E179B7-38EF-4920-8592-B27C301513E3}" destId="{99D0BE73-C368-4927-802D-A4D47DE7DA21}" srcOrd="2" destOrd="0" presId="urn:microsoft.com/office/officeart/2018/2/layout/IconVerticalSolidList"/>
    <dgm:cxn modelId="{A477CC39-5E2D-4022-8FA5-BAC2B7BAB266}" type="presParOf" srcId="{66E179B7-38EF-4920-8592-B27C301513E3}" destId="{B4B6D434-E235-49A2-841D-39CFF615E27E}" srcOrd="3" destOrd="0" presId="urn:microsoft.com/office/officeart/2018/2/layout/IconVerticalSolidList"/>
    <dgm:cxn modelId="{1C6A8FFF-0E70-4EBA-85BE-32EC5AC6DB19}" type="presParOf" srcId="{785143B9-B36E-4A1C-BAB1-6E563F5D13FF}" destId="{19FFD018-A020-4152-B929-97070554F226}" srcOrd="7" destOrd="0" presId="urn:microsoft.com/office/officeart/2018/2/layout/IconVerticalSolidList"/>
    <dgm:cxn modelId="{A549F72C-ED14-4738-A1B3-F3D6CD325DC4}" type="presParOf" srcId="{785143B9-B36E-4A1C-BAB1-6E563F5D13FF}" destId="{8E798F86-8DA8-4674-8016-AF491A3E8DC7}" srcOrd="8" destOrd="0" presId="urn:microsoft.com/office/officeart/2018/2/layout/IconVerticalSolidList"/>
    <dgm:cxn modelId="{70BFA447-BBED-4618-AC18-0F5A330DCCD7}" type="presParOf" srcId="{8E798F86-8DA8-4674-8016-AF491A3E8DC7}" destId="{1512AED3-E178-402E-A740-424FFD028B60}" srcOrd="0" destOrd="0" presId="urn:microsoft.com/office/officeart/2018/2/layout/IconVerticalSolidList"/>
    <dgm:cxn modelId="{D1A6E6F7-C65B-467B-9412-919006630A66}" type="presParOf" srcId="{8E798F86-8DA8-4674-8016-AF491A3E8DC7}" destId="{3E5E1846-2C51-464E-8324-932873F55185}" srcOrd="1" destOrd="0" presId="urn:microsoft.com/office/officeart/2018/2/layout/IconVerticalSolidList"/>
    <dgm:cxn modelId="{B8863E71-7DF8-45E9-A82C-4FF7C4E834B8}" type="presParOf" srcId="{8E798F86-8DA8-4674-8016-AF491A3E8DC7}" destId="{A5E406F1-C372-4F0E-8EAE-987D98C68CC5}" srcOrd="2" destOrd="0" presId="urn:microsoft.com/office/officeart/2018/2/layout/IconVerticalSolidList"/>
    <dgm:cxn modelId="{B96C2D55-ABAF-48D1-B2D1-3A8200BC1B9E}" type="presParOf" srcId="{8E798F86-8DA8-4674-8016-AF491A3E8DC7}" destId="{048402AB-2B72-46BA-9F6F-7DE8B80C8B03}" srcOrd="3" destOrd="0" presId="urn:microsoft.com/office/officeart/2018/2/layout/IconVerticalSolidList"/>
    <dgm:cxn modelId="{E965E154-66F3-425A-9064-DF9F0BFE7DA6}" type="presParOf" srcId="{785143B9-B36E-4A1C-BAB1-6E563F5D13FF}" destId="{4F61D96B-94CA-4153-A608-68EF06E0C3D2}" srcOrd="9" destOrd="0" presId="urn:microsoft.com/office/officeart/2018/2/layout/IconVerticalSolidList"/>
    <dgm:cxn modelId="{CBFE47E0-66EE-4347-8795-39EE50C327B0}" type="presParOf" srcId="{785143B9-B36E-4A1C-BAB1-6E563F5D13FF}" destId="{8A471A84-B687-4964-AA5D-2D188B2BFE21}" srcOrd="10" destOrd="0" presId="urn:microsoft.com/office/officeart/2018/2/layout/IconVerticalSolidList"/>
    <dgm:cxn modelId="{E7908D30-EF72-421D-A281-38F9B16E521E}" type="presParOf" srcId="{8A471A84-B687-4964-AA5D-2D188B2BFE21}" destId="{C31BE517-509B-487B-818C-FCDA5E40C635}" srcOrd="0" destOrd="0" presId="urn:microsoft.com/office/officeart/2018/2/layout/IconVerticalSolidList"/>
    <dgm:cxn modelId="{6DA27A4B-3F0E-432B-8A63-EB961EF87F61}" type="presParOf" srcId="{8A471A84-B687-4964-AA5D-2D188B2BFE21}" destId="{3D4665EE-2084-4FCB-B42D-45DC8180AB35}" srcOrd="1" destOrd="0" presId="urn:microsoft.com/office/officeart/2018/2/layout/IconVerticalSolidList"/>
    <dgm:cxn modelId="{B4822F8F-AAC3-48A8-BF49-2F77EF478F80}" type="presParOf" srcId="{8A471A84-B687-4964-AA5D-2D188B2BFE21}" destId="{7B3E34C4-AB6E-46B8-A277-E26894AD8716}" srcOrd="2" destOrd="0" presId="urn:microsoft.com/office/officeart/2018/2/layout/IconVerticalSolidList"/>
    <dgm:cxn modelId="{0C0D6591-965A-40CD-954E-C7E4138F03D4}" type="presParOf" srcId="{8A471A84-B687-4964-AA5D-2D188B2BFE21}" destId="{69B34576-EBB5-481A-89E8-2044F10722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DAA5A-757D-406F-85C5-C5BDB1AC79D9}">
      <dsp:nvSpPr>
        <dsp:cNvPr id="0" name=""/>
        <dsp:cNvSpPr/>
      </dsp:nvSpPr>
      <dsp:spPr>
        <a:xfrm>
          <a:off x="2674" y="0"/>
          <a:ext cx="280379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Part 7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EP&amp;A Act 1979</a:t>
          </a:r>
        </a:p>
      </dsp:txBody>
      <dsp:txXfrm>
        <a:off x="2674" y="1740535"/>
        <a:ext cx="2803792" cy="1740535"/>
      </dsp:txXfrm>
    </dsp:sp>
    <dsp:sp modelId="{A0BE051F-163C-4C6E-9E24-1E8BBC2867D7}">
      <dsp:nvSpPr>
        <dsp:cNvPr id="0" name=""/>
        <dsp:cNvSpPr/>
      </dsp:nvSpPr>
      <dsp:spPr>
        <a:xfrm>
          <a:off x="680073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8B414-59CB-45CF-A726-15800A266F32}">
      <dsp:nvSpPr>
        <dsp:cNvPr id="0" name=""/>
        <dsp:cNvSpPr/>
      </dsp:nvSpPr>
      <dsp:spPr>
        <a:xfrm>
          <a:off x="2931853" y="0"/>
          <a:ext cx="280379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Part 9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EP&amp;A Reg 2021</a:t>
          </a:r>
        </a:p>
      </dsp:txBody>
      <dsp:txXfrm>
        <a:off x="2931853" y="1740535"/>
        <a:ext cx="2803792" cy="1740535"/>
      </dsp:txXfrm>
    </dsp:sp>
    <dsp:sp modelId="{6A283739-14EB-409C-8937-8758ED570B58}">
      <dsp:nvSpPr>
        <dsp:cNvPr id="0" name=""/>
        <dsp:cNvSpPr/>
      </dsp:nvSpPr>
      <dsp:spPr>
        <a:xfrm>
          <a:off x="3567979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7A421-C3C5-4044-A584-C8963406C1FF}">
      <dsp:nvSpPr>
        <dsp:cNvPr id="0" name=""/>
        <dsp:cNvSpPr/>
      </dsp:nvSpPr>
      <dsp:spPr>
        <a:xfrm>
          <a:off x="5778487" y="0"/>
          <a:ext cx="280379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/>
            <a:t>Ministerial Directions</a:t>
          </a:r>
        </a:p>
      </dsp:txBody>
      <dsp:txXfrm>
        <a:off x="5778487" y="1740535"/>
        <a:ext cx="2803792" cy="1740535"/>
      </dsp:txXfrm>
    </dsp:sp>
    <dsp:sp modelId="{21237A60-1E14-4864-BFCA-3EF9E282FDA5}">
      <dsp:nvSpPr>
        <dsp:cNvPr id="0" name=""/>
        <dsp:cNvSpPr/>
      </dsp:nvSpPr>
      <dsp:spPr>
        <a:xfrm>
          <a:off x="645588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FD4C1-24A4-4A68-97C1-FF9F1F686A6D}">
      <dsp:nvSpPr>
        <dsp:cNvPr id="0" name=""/>
        <dsp:cNvSpPr/>
      </dsp:nvSpPr>
      <dsp:spPr>
        <a:xfrm>
          <a:off x="8666394" y="0"/>
          <a:ext cx="2803792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1" kern="1200" dirty="0">
              <a:solidFill>
                <a:srgbClr val="00B050"/>
              </a:solidFill>
            </a:rPr>
            <a:t>Planning Secretary Practice Notes</a:t>
          </a:r>
        </a:p>
      </dsp:txBody>
      <dsp:txXfrm>
        <a:off x="8666394" y="1740535"/>
        <a:ext cx="2803792" cy="1740535"/>
      </dsp:txXfrm>
    </dsp:sp>
    <dsp:sp modelId="{0C25B847-2F04-4360-9FA7-E8849FDF728F}">
      <dsp:nvSpPr>
        <dsp:cNvPr id="0" name=""/>
        <dsp:cNvSpPr/>
      </dsp:nvSpPr>
      <dsp:spPr>
        <a:xfrm>
          <a:off x="934379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D1918-E8D3-4E3D-B1AB-CD40375CE2A3}">
      <dsp:nvSpPr>
        <dsp:cNvPr id="0" name=""/>
        <dsp:cNvSpPr/>
      </dsp:nvSpPr>
      <dsp:spPr>
        <a:xfrm>
          <a:off x="458914" y="3481070"/>
          <a:ext cx="10555033" cy="6527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F7A13-62BE-4860-9C3A-E36C7F2007A0}">
      <dsp:nvSpPr>
        <dsp:cNvPr id="0" name=""/>
        <dsp:cNvSpPr/>
      </dsp:nvSpPr>
      <dsp:spPr>
        <a:xfrm>
          <a:off x="0" y="3696"/>
          <a:ext cx="11448000" cy="7874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91A04-3C72-41FA-B688-944397E13240}">
      <dsp:nvSpPr>
        <dsp:cNvPr id="0" name=""/>
        <dsp:cNvSpPr/>
      </dsp:nvSpPr>
      <dsp:spPr>
        <a:xfrm>
          <a:off x="134025" y="34551"/>
          <a:ext cx="641405" cy="725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44102-AB3F-4522-9A3B-889E09AD5268}">
      <dsp:nvSpPr>
        <dsp:cNvPr id="0" name=""/>
        <dsp:cNvSpPr/>
      </dsp:nvSpPr>
      <dsp:spPr>
        <a:xfrm>
          <a:off x="909457" y="3696"/>
          <a:ext cx="10538542" cy="78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34" tIns="83334" rIns="83334" bIns="8333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Practical considerations when selecting a mechanism, establishing governance or thinking about cross boundary plans</a:t>
          </a:r>
          <a:endParaRPr lang="en-US" sz="1700" kern="1200" dirty="0"/>
        </a:p>
      </dsp:txBody>
      <dsp:txXfrm>
        <a:off x="909457" y="3696"/>
        <a:ext cx="10538542" cy="787409"/>
      </dsp:txXfrm>
    </dsp:sp>
    <dsp:sp modelId="{9A5534EA-B217-4862-9523-0A71699FC5DD}">
      <dsp:nvSpPr>
        <dsp:cNvPr id="0" name=""/>
        <dsp:cNvSpPr/>
      </dsp:nvSpPr>
      <dsp:spPr>
        <a:xfrm>
          <a:off x="0" y="987958"/>
          <a:ext cx="11448000" cy="7874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7EE8D-0376-47B2-96F3-FD76D489B633}">
      <dsp:nvSpPr>
        <dsp:cNvPr id="0" name=""/>
        <dsp:cNvSpPr/>
      </dsp:nvSpPr>
      <dsp:spPr>
        <a:xfrm>
          <a:off x="112798" y="1005329"/>
          <a:ext cx="683860" cy="7526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3379E-B108-4A54-AA1A-3FF6227D3AD5}">
      <dsp:nvSpPr>
        <dsp:cNvPr id="0" name=""/>
        <dsp:cNvSpPr/>
      </dsp:nvSpPr>
      <dsp:spPr>
        <a:xfrm>
          <a:off x="909457" y="987958"/>
          <a:ext cx="10538542" cy="78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34" tIns="83334" rIns="83334" bIns="8333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Feedback on the content and clarity of Ministerial directions</a:t>
          </a:r>
          <a:endParaRPr lang="en-US" sz="1700" kern="1200" dirty="0"/>
        </a:p>
      </dsp:txBody>
      <dsp:txXfrm>
        <a:off x="909457" y="987958"/>
        <a:ext cx="10538542" cy="787409"/>
      </dsp:txXfrm>
    </dsp:sp>
    <dsp:sp modelId="{8F996957-D9C8-4961-AD77-B1F0A9ABDB7F}">
      <dsp:nvSpPr>
        <dsp:cNvPr id="0" name=""/>
        <dsp:cNvSpPr/>
      </dsp:nvSpPr>
      <dsp:spPr>
        <a:xfrm>
          <a:off x="0" y="2020023"/>
          <a:ext cx="11448000" cy="7874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822D-A58B-4F0B-9FF9-3F9209D6075A}">
      <dsp:nvSpPr>
        <dsp:cNvPr id="0" name=""/>
        <dsp:cNvSpPr/>
      </dsp:nvSpPr>
      <dsp:spPr>
        <a:xfrm>
          <a:off x="144640" y="1997336"/>
          <a:ext cx="620176" cy="73717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6D434-E235-49A2-841D-39CFF615E27E}">
      <dsp:nvSpPr>
        <dsp:cNvPr id="0" name=""/>
        <dsp:cNvSpPr/>
      </dsp:nvSpPr>
      <dsp:spPr>
        <a:xfrm>
          <a:off x="909457" y="1972219"/>
          <a:ext cx="10538542" cy="78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34" tIns="83334" rIns="83334" bIns="8333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Questions about what can be funded and how things are defined</a:t>
          </a:r>
          <a:endParaRPr lang="en-US" sz="1700" kern="1200" dirty="0"/>
        </a:p>
      </dsp:txBody>
      <dsp:txXfrm>
        <a:off x="909457" y="1972219"/>
        <a:ext cx="10538542" cy="787409"/>
      </dsp:txXfrm>
    </dsp:sp>
    <dsp:sp modelId="{1512AED3-E178-402E-A740-424FFD028B60}">
      <dsp:nvSpPr>
        <dsp:cNvPr id="0" name=""/>
        <dsp:cNvSpPr/>
      </dsp:nvSpPr>
      <dsp:spPr>
        <a:xfrm>
          <a:off x="0" y="2956481"/>
          <a:ext cx="11448000" cy="7874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E1846-2C51-464E-8324-932873F55185}">
      <dsp:nvSpPr>
        <dsp:cNvPr id="0" name=""/>
        <dsp:cNvSpPr/>
      </dsp:nvSpPr>
      <dsp:spPr>
        <a:xfrm>
          <a:off x="123413" y="3063644"/>
          <a:ext cx="662630" cy="5730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402AB-2B72-46BA-9F6F-7DE8B80C8B03}">
      <dsp:nvSpPr>
        <dsp:cNvPr id="0" name=""/>
        <dsp:cNvSpPr/>
      </dsp:nvSpPr>
      <dsp:spPr>
        <a:xfrm>
          <a:off x="909457" y="2956481"/>
          <a:ext cx="10538542" cy="78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34" tIns="83334" rIns="83334" bIns="8333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Requests for more information on affordable housing and contributions for state led planning pathways</a:t>
          </a:r>
          <a:endParaRPr lang="en-US" sz="1700" kern="1200" dirty="0"/>
        </a:p>
      </dsp:txBody>
      <dsp:txXfrm>
        <a:off x="909457" y="2956481"/>
        <a:ext cx="10538542" cy="787409"/>
      </dsp:txXfrm>
    </dsp:sp>
    <dsp:sp modelId="{C31BE517-509B-487B-818C-FCDA5E40C635}">
      <dsp:nvSpPr>
        <dsp:cNvPr id="0" name=""/>
        <dsp:cNvSpPr/>
      </dsp:nvSpPr>
      <dsp:spPr>
        <a:xfrm>
          <a:off x="0" y="3940742"/>
          <a:ext cx="11448000" cy="7874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665EE-2084-4FCB-B42D-45DC8180AB35}">
      <dsp:nvSpPr>
        <dsp:cNvPr id="0" name=""/>
        <dsp:cNvSpPr/>
      </dsp:nvSpPr>
      <dsp:spPr>
        <a:xfrm>
          <a:off x="59725" y="3970736"/>
          <a:ext cx="790006" cy="7274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34576-EBB5-481A-89E8-2044F10722E1}">
      <dsp:nvSpPr>
        <dsp:cNvPr id="0" name=""/>
        <dsp:cNvSpPr/>
      </dsp:nvSpPr>
      <dsp:spPr>
        <a:xfrm>
          <a:off x="909457" y="3940742"/>
          <a:ext cx="10538542" cy="78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334" tIns="83334" rIns="83334" bIns="83334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A need to know how changes will be communicated</a:t>
          </a:r>
        </a:p>
      </dsp:txBody>
      <dsp:txXfrm>
        <a:off x="909457" y="3940742"/>
        <a:ext cx="10538542" cy="787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54A57-1FB6-4588-A58F-F67E2A06EAAC}">
      <dsp:nvSpPr>
        <dsp:cNvPr id="0" name=""/>
        <dsp:cNvSpPr/>
      </dsp:nvSpPr>
      <dsp:spPr>
        <a:xfrm>
          <a:off x="0" y="0"/>
          <a:ext cx="11471637" cy="654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4A7BC-6029-43C8-B694-D6B87B1F214A}">
      <dsp:nvSpPr>
        <dsp:cNvPr id="0" name=""/>
        <dsp:cNvSpPr/>
      </dsp:nvSpPr>
      <dsp:spPr>
        <a:xfrm>
          <a:off x="198037" y="148837"/>
          <a:ext cx="360068" cy="3600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D6B7D-A8FE-47CE-A7DD-19918BC55B7F}">
      <dsp:nvSpPr>
        <dsp:cNvPr id="0" name=""/>
        <dsp:cNvSpPr/>
      </dsp:nvSpPr>
      <dsp:spPr>
        <a:xfrm>
          <a:off x="756144" y="1536"/>
          <a:ext cx="10715492" cy="65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86" tIns="69286" rIns="69286" bIns="6928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Public Sans"/>
            </a:rPr>
            <a:t>Interest in more templates, tools and worked examples</a:t>
          </a:r>
          <a:endParaRPr lang="en-US" sz="1900" kern="1200"/>
        </a:p>
      </dsp:txBody>
      <dsp:txXfrm>
        <a:off x="756144" y="1536"/>
        <a:ext cx="10715492" cy="654670"/>
      </dsp:txXfrm>
    </dsp:sp>
    <dsp:sp modelId="{736A69E4-0089-4247-9D1B-4DEF41995113}">
      <dsp:nvSpPr>
        <dsp:cNvPr id="0" name=""/>
        <dsp:cNvSpPr/>
      </dsp:nvSpPr>
      <dsp:spPr>
        <a:xfrm>
          <a:off x="0" y="819874"/>
          <a:ext cx="11471637" cy="654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969B7D-8A26-496E-BA68-2B047FCF0F92}">
      <dsp:nvSpPr>
        <dsp:cNvPr id="0" name=""/>
        <dsp:cNvSpPr/>
      </dsp:nvSpPr>
      <dsp:spPr>
        <a:xfrm>
          <a:off x="198037" y="967175"/>
          <a:ext cx="360068" cy="3600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43E0C1-418C-4997-B6EA-CA14641DB637}">
      <dsp:nvSpPr>
        <dsp:cNvPr id="0" name=""/>
        <dsp:cNvSpPr/>
      </dsp:nvSpPr>
      <dsp:spPr>
        <a:xfrm>
          <a:off x="756144" y="819874"/>
          <a:ext cx="10715492" cy="65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86" tIns="69286" rIns="69286" bIns="6928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Public Sans"/>
            </a:rPr>
            <a:t>Requests for guidance on costs including benchmarks and contingencies</a:t>
          </a:r>
        </a:p>
      </dsp:txBody>
      <dsp:txXfrm>
        <a:off x="756144" y="819874"/>
        <a:ext cx="10715492" cy="654670"/>
      </dsp:txXfrm>
    </dsp:sp>
    <dsp:sp modelId="{083DD66F-B990-4184-84BE-53F0AFBCCF78}">
      <dsp:nvSpPr>
        <dsp:cNvPr id="0" name=""/>
        <dsp:cNvSpPr/>
      </dsp:nvSpPr>
      <dsp:spPr>
        <a:xfrm>
          <a:off x="0" y="1638212"/>
          <a:ext cx="11471637" cy="654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BE095-9016-4731-ADA8-C41D843D8FC4}">
      <dsp:nvSpPr>
        <dsp:cNvPr id="0" name=""/>
        <dsp:cNvSpPr/>
      </dsp:nvSpPr>
      <dsp:spPr>
        <a:xfrm>
          <a:off x="198037" y="1785513"/>
          <a:ext cx="360068" cy="3600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CADEB-5CC9-43D8-BD30-3F8EA082A873}">
      <dsp:nvSpPr>
        <dsp:cNvPr id="0" name=""/>
        <dsp:cNvSpPr/>
      </dsp:nvSpPr>
      <dsp:spPr>
        <a:xfrm>
          <a:off x="756144" y="1638212"/>
          <a:ext cx="10715492" cy="65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86" tIns="69286" rIns="69286" bIns="6928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Public Sans"/>
            </a:rPr>
            <a:t>The complexity of land acquisition and process for works in kind</a:t>
          </a:r>
        </a:p>
      </dsp:txBody>
      <dsp:txXfrm>
        <a:off x="756144" y="1638212"/>
        <a:ext cx="10715492" cy="654670"/>
      </dsp:txXfrm>
    </dsp:sp>
    <dsp:sp modelId="{C9DEA9F2-A7D7-4421-8066-D44586EB28DC}">
      <dsp:nvSpPr>
        <dsp:cNvPr id="0" name=""/>
        <dsp:cNvSpPr/>
      </dsp:nvSpPr>
      <dsp:spPr>
        <a:xfrm>
          <a:off x="0" y="2456550"/>
          <a:ext cx="11471637" cy="654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9FB79-DD57-49AB-8361-5DB1ACDDF523}">
      <dsp:nvSpPr>
        <dsp:cNvPr id="0" name=""/>
        <dsp:cNvSpPr/>
      </dsp:nvSpPr>
      <dsp:spPr>
        <a:xfrm>
          <a:off x="198037" y="2603851"/>
          <a:ext cx="360068" cy="3600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A4071-69C1-49F3-8254-334D57BB1352}">
      <dsp:nvSpPr>
        <dsp:cNvPr id="0" name=""/>
        <dsp:cNvSpPr/>
      </dsp:nvSpPr>
      <dsp:spPr>
        <a:xfrm>
          <a:off x="756144" y="2456550"/>
          <a:ext cx="10715492" cy="65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86" tIns="69286" rIns="69286" bIns="6928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Feedback on the IPART review process</a:t>
          </a:r>
        </a:p>
      </dsp:txBody>
      <dsp:txXfrm>
        <a:off x="756144" y="2456550"/>
        <a:ext cx="10715492" cy="654670"/>
      </dsp:txXfrm>
    </dsp:sp>
    <dsp:sp modelId="{748F7A13-62BE-4860-9C3A-E36C7F2007A0}">
      <dsp:nvSpPr>
        <dsp:cNvPr id="0" name=""/>
        <dsp:cNvSpPr/>
      </dsp:nvSpPr>
      <dsp:spPr>
        <a:xfrm>
          <a:off x="0" y="3274888"/>
          <a:ext cx="11471637" cy="654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91A04-3C72-41FA-B688-944397E13240}">
      <dsp:nvSpPr>
        <dsp:cNvPr id="0" name=""/>
        <dsp:cNvSpPr/>
      </dsp:nvSpPr>
      <dsp:spPr>
        <a:xfrm>
          <a:off x="198037" y="3422189"/>
          <a:ext cx="360068" cy="36006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44102-AB3F-4522-9A3B-889E09AD5268}">
      <dsp:nvSpPr>
        <dsp:cNvPr id="0" name=""/>
        <dsp:cNvSpPr/>
      </dsp:nvSpPr>
      <dsp:spPr>
        <a:xfrm>
          <a:off x="756144" y="3274888"/>
          <a:ext cx="10715492" cy="65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86" tIns="69286" rIns="69286" bIns="6928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ublic Sans"/>
            </a:rPr>
            <a:t>Requests for advice on deferred payments, discounts and credits </a:t>
          </a:r>
          <a:endParaRPr lang="en-US" sz="1900" kern="1200" dirty="0"/>
        </a:p>
      </dsp:txBody>
      <dsp:txXfrm>
        <a:off x="756144" y="3274888"/>
        <a:ext cx="10715492" cy="654670"/>
      </dsp:txXfrm>
    </dsp:sp>
    <dsp:sp modelId="{9A5534EA-B217-4862-9523-0A71699FC5DD}">
      <dsp:nvSpPr>
        <dsp:cNvPr id="0" name=""/>
        <dsp:cNvSpPr/>
      </dsp:nvSpPr>
      <dsp:spPr>
        <a:xfrm>
          <a:off x="0" y="4093226"/>
          <a:ext cx="11471637" cy="65467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7EE8D-0376-47B2-96F3-FD76D489B633}">
      <dsp:nvSpPr>
        <dsp:cNvPr id="0" name=""/>
        <dsp:cNvSpPr/>
      </dsp:nvSpPr>
      <dsp:spPr>
        <a:xfrm>
          <a:off x="198037" y="4240527"/>
          <a:ext cx="360068" cy="36006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3379E-B108-4A54-AA1A-3FF6227D3AD5}">
      <dsp:nvSpPr>
        <dsp:cNvPr id="0" name=""/>
        <dsp:cNvSpPr/>
      </dsp:nvSpPr>
      <dsp:spPr>
        <a:xfrm>
          <a:off x="756144" y="4093226"/>
          <a:ext cx="10715492" cy="65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86" tIns="69286" rIns="69286" bIns="6928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Public Sans"/>
            </a:rPr>
            <a:t>Questions about reviewing and repealing plans</a:t>
          </a:r>
          <a:endParaRPr lang="en-US" sz="1900" kern="1200"/>
        </a:p>
      </dsp:txBody>
      <dsp:txXfrm>
        <a:off x="756144" y="4093226"/>
        <a:ext cx="10715492" cy="6546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54A57-1FB6-4588-A58F-F67E2A06EAAC}">
      <dsp:nvSpPr>
        <dsp:cNvPr id="0" name=""/>
        <dsp:cNvSpPr/>
      </dsp:nvSpPr>
      <dsp:spPr>
        <a:xfrm>
          <a:off x="0" y="3614"/>
          <a:ext cx="11448000" cy="7699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4A7BC-6029-43C8-B694-D6B87B1F214A}">
      <dsp:nvSpPr>
        <dsp:cNvPr id="0" name=""/>
        <dsp:cNvSpPr/>
      </dsp:nvSpPr>
      <dsp:spPr>
        <a:xfrm>
          <a:off x="232922" y="176862"/>
          <a:ext cx="423495" cy="4234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D6B7D-A8FE-47CE-A7DD-19918BC55B7F}">
      <dsp:nvSpPr>
        <dsp:cNvPr id="0" name=""/>
        <dsp:cNvSpPr/>
      </dsp:nvSpPr>
      <dsp:spPr>
        <a:xfrm>
          <a:off x="889339" y="3614"/>
          <a:ext cx="10558660" cy="76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1" tIns="81491" rIns="81491" bIns="8149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ublic Sans"/>
            </a:rPr>
            <a:t>Perceived changes to nexus and apportionment </a:t>
          </a:r>
          <a:endParaRPr lang="en-US" sz="1900" kern="1200" dirty="0"/>
        </a:p>
      </dsp:txBody>
      <dsp:txXfrm>
        <a:off x="889339" y="3614"/>
        <a:ext cx="10558660" cy="769991"/>
      </dsp:txXfrm>
    </dsp:sp>
    <dsp:sp modelId="{9A5534EA-B217-4862-9523-0A71699FC5DD}">
      <dsp:nvSpPr>
        <dsp:cNvPr id="0" name=""/>
        <dsp:cNvSpPr/>
      </dsp:nvSpPr>
      <dsp:spPr>
        <a:xfrm>
          <a:off x="0" y="966103"/>
          <a:ext cx="11448000" cy="7699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7EE8D-0376-47B2-96F3-FD76D489B633}">
      <dsp:nvSpPr>
        <dsp:cNvPr id="0" name=""/>
        <dsp:cNvSpPr/>
      </dsp:nvSpPr>
      <dsp:spPr>
        <a:xfrm>
          <a:off x="232922" y="1139351"/>
          <a:ext cx="423495" cy="4234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3379E-B108-4A54-AA1A-3FF6227D3AD5}">
      <dsp:nvSpPr>
        <dsp:cNvPr id="0" name=""/>
        <dsp:cNvSpPr/>
      </dsp:nvSpPr>
      <dsp:spPr>
        <a:xfrm>
          <a:off x="889339" y="966103"/>
          <a:ext cx="10558660" cy="76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1" tIns="81491" rIns="81491" bIns="8149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ublic Sans"/>
            </a:rPr>
            <a:t>Requests for guidance on calculating the cost of development </a:t>
          </a:r>
          <a:endParaRPr lang="en-US" sz="1900" kern="1200" dirty="0"/>
        </a:p>
      </dsp:txBody>
      <dsp:txXfrm>
        <a:off x="889339" y="966103"/>
        <a:ext cx="10558660" cy="769991"/>
      </dsp:txXfrm>
    </dsp:sp>
    <dsp:sp modelId="{8F996957-D9C8-4961-AD77-B1F0A9ABDB7F}">
      <dsp:nvSpPr>
        <dsp:cNvPr id="0" name=""/>
        <dsp:cNvSpPr/>
      </dsp:nvSpPr>
      <dsp:spPr>
        <a:xfrm>
          <a:off x="0" y="1975339"/>
          <a:ext cx="11448000" cy="7699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822D-A58B-4F0B-9FF9-3F9209D6075A}">
      <dsp:nvSpPr>
        <dsp:cNvPr id="0" name=""/>
        <dsp:cNvSpPr/>
      </dsp:nvSpPr>
      <dsp:spPr>
        <a:xfrm>
          <a:off x="232922" y="2101840"/>
          <a:ext cx="423495" cy="42349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6D434-E235-49A2-841D-39CFF615E27E}">
      <dsp:nvSpPr>
        <dsp:cNvPr id="0" name=""/>
        <dsp:cNvSpPr/>
      </dsp:nvSpPr>
      <dsp:spPr>
        <a:xfrm>
          <a:off x="889339" y="1928592"/>
          <a:ext cx="10558660" cy="76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1" tIns="81491" rIns="81491" bIns="8149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Public Sans"/>
            </a:rPr>
            <a:t>A need for clarification regarding mandatory exemptions and the role of works in kind </a:t>
          </a:r>
          <a:endParaRPr lang="en-US" sz="1900" kern="1200" dirty="0"/>
        </a:p>
      </dsp:txBody>
      <dsp:txXfrm>
        <a:off x="889339" y="1928592"/>
        <a:ext cx="10558660" cy="769991"/>
      </dsp:txXfrm>
    </dsp:sp>
    <dsp:sp modelId="{C31BE517-509B-487B-818C-FCDA5E40C635}">
      <dsp:nvSpPr>
        <dsp:cNvPr id="0" name=""/>
        <dsp:cNvSpPr/>
      </dsp:nvSpPr>
      <dsp:spPr>
        <a:xfrm>
          <a:off x="0" y="2891081"/>
          <a:ext cx="11448000" cy="7699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665EE-2084-4FCB-B42D-45DC8180AB35}">
      <dsp:nvSpPr>
        <dsp:cNvPr id="0" name=""/>
        <dsp:cNvSpPr/>
      </dsp:nvSpPr>
      <dsp:spPr>
        <a:xfrm>
          <a:off x="232922" y="3064329"/>
          <a:ext cx="423495" cy="42349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34576-EBB5-481A-89E8-2044F10722E1}">
      <dsp:nvSpPr>
        <dsp:cNvPr id="0" name=""/>
        <dsp:cNvSpPr/>
      </dsp:nvSpPr>
      <dsp:spPr>
        <a:xfrm>
          <a:off x="889339" y="2891081"/>
          <a:ext cx="10558660" cy="76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1" tIns="81491" rIns="81491" bIns="8149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Public Sans"/>
            </a:rPr>
            <a:t>Confusion about the role of IPART </a:t>
          </a:r>
          <a:endParaRPr lang="en-US" sz="1900" kern="1200" dirty="0">
            <a:latin typeface="Public Sans"/>
          </a:endParaRPr>
        </a:p>
      </dsp:txBody>
      <dsp:txXfrm>
        <a:off x="889339" y="2891081"/>
        <a:ext cx="10558660" cy="769991"/>
      </dsp:txXfrm>
    </dsp:sp>
    <dsp:sp modelId="{FC81AAEE-5B9E-4E40-8F7A-BA0F16AD4836}">
      <dsp:nvSpPr>
        <dsp:cNvPr id="0" name=""/>
        <dsp:cNvSpPr/>
      </dsp:nvSpPr>
      <dsp:spPr>
        <a:xfrm>
          <a:off x="0" y="3853570"/>
          <a:ext cx="11448000" cy="7699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7BFF3-90D6-47AF-B51A-D2310E727E5D}">
      <dsp:nvSpPr>
        <dsp:cNvPr id="0" name=""/>
        <dsp:cNvSpPr/>
      </dsp:nvSpPr>
      <dsp:spPr>
        <a:xfrm>
          <a:off x="232922" y="4026818"/>
          <a:ext cx="423495" cy="4234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DA9FB-6E5A-4D3D-8A3C-AB54696FE969}">
      <dsp:nvSpPr>
        <dsp:cNvPr id="0" name=""/>
        <dsp:cNvSpPr/>
      </dsp:nvSpPr>
      <dsp:spPr>
        <a:xfrm>
          <a:off x="889339" y="3853570"/>
          <a:ext cx="10558660" cy="769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91" tIns="81491" rIns="81491" bIns="8149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Public Sans"/>
            </a:rPr>
            <a:t>Questions about the process for seeking a higher rate</a:t>
          </a:r>
          <a:endParaRPr lang="en-GB" sz="1900" kern="1200" dirty="0"/>
        </a:p>
      </dsp:txBody>
      <dsp:txXfrm>
        <a:off x="889339" y="3853570"/>
        <a:ext cx="10558660" cy="7699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54A57-1FB6-4588-A58F-F67E2A06EAAC}">
      <dsp:nvSpPr>
        <dsp:cNvPr id="0" name=""/>
        <dsp:cNvSpPr/>
      </dsp:nvSpPr>
      <dsp:spPr>
        <a:xfrm>
          <a:off x="0" y="1919"/>
          <a:ext cx="11436000" cy="9730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4A7BC-6029-43C8-B694-D6B87B1F214A}">
      <dsp:nvSpPr>
        <dsp:cNvPr id="0" name=""/>
        <dsp:cNvSpPr/>
      </dsp:nvSpPr>
      <dsp:spPr>
        <a:xfrm>
          <a:off x="87338" y="84291"/>
          <a:ext cx="949193" cy="8083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D6B7D-A8FE-47CE-A7DD-19918BC55B7F}">
      <dsp:nvSpPr>
        <dsp:cNvPr id="0" name=""/>
        <dsp:cNvSpPr/>
      </dsp:nvSpPr>
      <dsp:spPr>
        <a:xfrm>
          <a:off x="1123869" y="1919"/>
          <a:ext cx="10312130" cy="97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81" tIns="102981" rIns="102981" bIns="10298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Requests for templates and training</a:t>
          </a:r>
          <a:endParaRPr lang="en-US" sz="2100" kern="1200" dirty="0"/>
        </a:p>
      </dsp:txBody>
      <dsp:txXfrm>
        <a:off x="1123869" y="1919"/>
        <a:ext cx="10312130" cy="973047"/>
      </dsp:txXfrm>
    </dsp:sp>
    <dsp:sp modelId="{748F7A13-62BE-4860-9C3A-E36C7F2007A0}">
      <dsp:nvSpPr>
        <dsp:cNvPr id="0" name=""/>
        <dsp:cNvSpPr/>
      </dsp:nvSpPr>
      <dsp:spPr>
        <a:xfrm>
          <a:off x="0" y="1218228"/>
          <a:ext cx="11436000" cy="9730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91A04-3C72-41FA-B688-944397E13240}">
      <dsp:nvSpPr>
        <dsp:cNvPr id="0" name=""/>
        <dsp:cNvSpPr/>
      </dsp:nvSpPr>
      <dsp:spPr>
        <a:xfrm>
          <a:off x="128618" y="1237187"/>
          <a:ext cx="866631" cy="9351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44102-AB3F-4522-9A3B-889E09AD5268}">
      <dsp:nvSpPr>
        <dsp:cNvPr id="0" name=""/>
        <dsp:cNvSpPr/>
      </dsp:nvSpPr>
      <dsp:spPr>
        <a:xfrm>
          <a:off x="1123869" y="1218228"/>
          <a:ext cx="10312130" cy="97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81" tIns="102981" rIns="102981" bIns="10298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strike="noStrike" kern="1200" dirty="0"/>
            <a:t>Requests for clearer guidance on planning agreement policies and negotiation support</a:t>
          </a:r>
        </a:p>
      </dsp:txBody>
      <dsp:txXfrm>
        <a:off x="1123869" y="1218228"/>
        <a:ext cx="10312130" cy="973047"/>
      </dsp:txXfrm>
    </dsp:sp>
    <dsp:sp modelId="{1512AED3-E178-402E-A740-424FFD028B60}">
      <dsp:nvSpPr>
        <dsp:cNvPr id="0" name=""/>
        <dsp:cNvSpPr/>
      </dsp:nvSpPr>
      <dsp:spPr>
        <a:xfrm>
          <a:off x="0" y="2379132"/>
          <a:ext cx="11436000" cy="9730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E1846-2C51-464E-8324-932873F55185}">
      <dsp:nvSpPr>
        <dsp:cNvPr id="0" name=""/>
        <dsp:cNvSpPr/>
      </dsp:nvSpPr>
      <dsp:spPr>
        <a:xfrm>
          <a:off x="107977" y="2533074"/>
          <a:ext cx="907915" cy="7759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402AB-2B72-46BA-9F6F-7DE8B80C8B03}">
      <dsp:nvSpPr>
        <dsp:cNvPr id="0" name=""/>
        <dsp:cNvSpPr/>
      </dsp:nvSpPr>
      <dsp:spPr>
        <a:xfrm>
          <a:off x="1123869" y="2434537"/>
          <a:ext cx="10312130" cy="97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81" tIns="102981" rIns="102981" bIns="10298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/>
            <a:t>Clarification on the acceptability test</a:t>
          </a:r>
          <a:endParaRPr lang="en-US" sz="2100" kern="1200"/>
        </a:p>
      </dsp:txBody>
      <dsp:txXfrm>
        <a:off x="1123869" y="2434537"/>
        <a:ext cx="10312130" cy="973047"/>
      </dsp:txXfrm>
    </dsp:sp>
    <dsp:sp modelId="{C31BE517-509B-487B-818C-FCDA5E40C635}">
      <dsp:nvSpPr>
        <dsp:cNvPr id="0" name=""/>
        <dsp:cNvSpPr/>
      </dsp:nvSpPr>
      <dsp:spPr>
        <a:xfrm>
          <a:off x="0" y="3650846"/>
          <a:ext cx="11436000" cy="9730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665EE-2084-4FCB-B42D-45DC8180AB35}">
      <dsp:nvSpPr>
        <dsp:cNvPr id="0" name=""/>
        <dsp:cNvSpPr/>
      </dsp:nvSpPr>
      <dsp:spPr>
        <a:xfrm>
          <a:off x="197370" y="3823337"/>
          <a:ext cx="729129" cy="6280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34576-EBB5-481A-89E8-2044F10722E1}">
      <dsp:nvSpPr>
        <dsp:cNvPr id="0" name=""/>
        <dsp:cNvSpPr/>
      </dsp:nvSpPr>
      <dsp:spPr>
        <a:xfrm>
          <a:off x="1123869" y="3650846"/>
          <a:ext cx="10312130" cy="973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981" tIns="102981" rIns="102981" bIns="102981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strike="noStrike" kern="1200" dirty="0"/>
            <a:t>Perceived changes to value capture policy</a:t>
          </a:r>
        </a:p>
      </dsp:txBody>
      <dsp:txXfrm>
        <a:off x="1123869" y="3650846"/>
        <a:ext cx="10312130" cy="9730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54A57-1FB6-4588-A58F-F67E2A06EAAC}">
      <dsp:nvSpPr>
        <dsp:cNvPr id="0" name=""/>
        <dsp:cNvSpPr/>
      </dsp:nvSpPr>
      <dsp:spPr>
        <a:xfrm>
          <a:off x="0" y="374"/>
          <a:ext cx="11448000" cy="6487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4A7BC-6029-43C8-B694-D6B87B1F214A}">
      <dsp:nvSpPr>
        <dsp:cNvPr id="0" name=""/>
        <dsp:cNvSpPr/>
      </dsp:nvSpPr>
      <dsp:spPr>
        <a:xfrm>
          <a:off x="98959" y="115616"/>
          <a:ext cx="551422" cy="4182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D6B7D-A8FE-47CE-A7DD-19918BC55B7F}">
      <dsp:nvSpPr>
        <dsp:cNvPr id="0" name=""/>
        <dsp:cNvSpPr/>
      </dsp:nvSpPr>
      <dsp:spPr>
        <a:xfrm>
          <a:off x="749341" y="374"/>
          <a:ext cx="10698658" cy="64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63" tIns="68663" rIns="68663" bIns="6866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Request for more assistance on cashflow, borrowing and pooling </a:t>
          </a:r>
          <a:endParaRPr lang="en-US" sz="1900" kern="1200" dirty="0"/>
        </a:p>
      </dsp:txBody>
      <dsp:txXfrm>
        <a:off x="749341" y="374"/>
        <a:ext cx="10698658" cy="648780"/>
      </dsp:txXfrm>
    </dsp:sp>
    <dsp:sp modelId="{748F7A13-62BE-4860-9C3A-E36C7F2007A0}">
      <dsp:nvSpPr>
        <dsp:cNvPr id="0" name=""/>
        <dsp:cNvSpPr/>
      </dsp:nvSpPr>
      <dsp:spPr>
        <a:xfrm>
          <a:off x="0" y="793859"/>
          <a:ext cx="11448000" cy="6487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E91A04-3C72-41FA-B688-944397E13240}">
      <dsp:nvSpPr>
        <dsp:cNvPr id="0" name=""/>
        <dsp:cNvSpPr/>
      </dsp:nvSpPr>
      <dsp:spPr>
        <a:xfrm>
          <a:off x="104278" y="889499"/>
          <a:ext cx="540785" cy="4924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44102-AB3F-4522-9A3B-889E09AD5268}">
      <dsp:nvSpPr>
        <dsp:cNvPr id="0" name=""/>
        <dsp:cNvSpPr/>
      </dsp:nvSpPr>
      <dsp:spPr>
        <a:xfrm>
          <a:off x="749341" y="811350"/>
          <a:ext cx="10698658" cy="64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63" tIns="68663" rIns="68663" bIns="6866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Need </a:t>
          </a:r>
          <a:r>
            <a:rPr lang="en-US" sz="1900" kern="1200">
              <a:latin typeface="Public Sans"/>
            </a:rPr>
            <a:t>for</a:t>
          </a:r>
          <a:r>
            <a:rPr lang="en-US" sz="1900" kern="1200"/>
            <a:t> policy advice for repealing plans</a:t>
          </a:r>
        </a:p>
      </dsp:txBody>
      <dsp:txXfrm>
        <a:off x="749341" y="811350"/>
        <a:ext cx="10698658" cy="648780"/>
      </dsp:txXfrm>
    </dsp:sp>
    <dsp:sp modelId="{9A5534EA-B217-4862-9523-0A71699FC5DD}">
      <dsp:nvSpPr>
        <dsp:cNvPr id="0" name=""/>
        <dsp:cNvSpPr/>
      </dsp:nvSpPr>
      <dsp:spPr>
        <a:xfrm>
          <a:off x="0" y="1636046"/>
          <a:ext cx="11448000" cy="6487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7EE8D-0376-47B2-96F3-FD76D489B633}">
      <dsp:nvSpPr>
        <dsp:cNvPr id="0" name=""/>
        <dsp:cNvSpPr/>
      </dsp:nvSpPr>
      <dsp:spPr>
        <a:xfrm>
          <a:off x="106278" y="1622326"/>
          <a:ext cx="536785" cy="6762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3379E-B108-4A54-AA1A-3FF6227D3AD5}">
      <dsp:nvSpPr>
        <dsp:cNvPr id="0" name=""/>
        <dsp:cNvSpPr/>
      </dsp:nvSpPr>
      <dsp:spPr>
        <a:xfrm>
          <a:off x="749341" y="1636046"/>
          <a:ext cx="10698658" cy="64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63" tIns="68663" rIns="68663" bIns="6866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Suggestions on different approaches to security</a:t>
          </a:r>
          <a:endParaRPr lang="en-US" sz="1900" kern="1200" dirty="0"/>
        </a:p>
      </dsp:txBody>
      <dsp:txXfrm>
        <a:off x="749341" y="1636046"/>
        <a:ext cx="10698658" cy="648780"/>
      </dsp:txXfrm>
    </dsp:sp>
    <dsp:sp modelId="{8F996957-D9C8-4961-AD77-B1F0A9ABDB7F}">
      <dsp:nvSpPr>
        <dsp:cNvPr id="0" name=""/>
        <dsp:cNvSpPr/>
      </dsp:nvSpPr>
      <dsp:spPr>
        <a:xfrm>
          <a:off x="0" y="2500129"/>
          <a:ext cx="11448000" cy="6487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822D-A58B-4F0B-9FF9-3F9209D6075A}">
      <dsp:nvSpPr>
        <dsp:cNvPr id="0" name=""/>
        <dsp:cNvSpPr/>
      </dsp:nvSpPr>
      <dsp:spPr>
        <a:xfrm>
          <a:off x="51524" y="2508953"/>
          <a:ext cx="646293" cy="5523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6D434-E235-49A2-841D-39CFF615E27E}">
      <dsp:nvSpPr>
        <dsp:cNvPr id="0" name=""/>
        <dsp:cNvSpPr/>
      </dsp:nvSpPr>
      <dsp:spPr>
        <a:xfrm>
          <a:off x="749341" y="2460741"/>
          <a:ext cx="10698658" cy="64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63" tIns="68663" rIns="68663" bIns="6866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Positive </a:t>
          </a:r>
          <a:r>
            <a:rPr lang="en-AU" sz="1900" u="sng" kern="1200" dirty="0"/>
            <a:t>and</a:t>
          </a:r>
          <a:r>
            <a:rPr lang="en-AU" sz="1900" kern="1200" dirty="0"/>
            <a:t> negative feedback on reporting</a:t>
          </a:r>
          <a:endParaRPr lang="en-US" sz="1900" kern="1200" dirty="0"/>
        </a:p>
      </dsp:txBody>
      <dsp:txXfrm>
        <a:off x="749341" y="2460741"/>
        <a:ext cx="10698658" cy="648780"/>
      </dsp:txXfrm>
    </dsp:sp>
    <dsp:sp modelId="{1512AED3-E178-402E-A740-424FFD028B60}">
      <dsp:nvSpPr>
        <dsp:cNvPr id="0" name=""/>
        <dsp:cNvSpPr/>
      </dsp:nvSpPr>
      <dsp:spPr>
        <a:xfrm>
          <a:off x="0" y="3271717"/>
          <a:ext cx="11448000" cy="6487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E1846-2C51-464E-8324-932873F55185}">
      <dsp:nvSpPr>
        <dsp:cNvPr id="0" name=""/>
        <dsp:cNvSpPr/>
      </dsp:nvSpPr>
      <dsp:spPr>
        <a:xfrm>
          <a:off x="60316" y="3304428"/>
          <a:ext cx="628708" cy="5833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402AB-2B72-46BA-9F6F-7DE8B80C8B03}">
      <dsp:nvSpPr>
        <dsp:cNvPr id="0" name=""/>
        <dsp:cNvSpPr/>
      </dsp:nvSpPr>
      <dsp:spPr>
        <a:xfrm>
          <a:off x="749341" y="3271717"/>
          <a:ext cx="10698658" cy="64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63" tIns="68663" rIns="68663" bIns="6866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Complex local government accounting questions </a:t>
          </a:r>
          <a:endParaRPr lang="en-US" sz="1900" kern="1200" dirty="0"/>
        </a:p>
      </dsp:txBody>
      <dsp:txXfrm>
        <a:off x="749341" y="3271717"/>
        <a:ext cx="10698658" cy="648780"/>
      </dsp:txXfrm>
    </dsp:sp>
    <dsp:sp modelId="{C31BE517-509B-487B-818C-FCDA5E40C635}">
      <dsp:nvSpPr>
        <dsp:cNvPr id="0" name=""/>
        <dsp:cNvSpPr/>
      </dsp:nvSpPr>
      <dsp:spPr>
        <a:xfrm>
          <a:off x="0" y="4082694"/>
          <a:ext cx="11448000" cy="6487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665EE-2084-4FCB-B42D-45DC8180AB35}">
      <dsp:nvSpPr>
        <dsp:cNvPr id="0" name=""/>
        <dsp:cNvSpPr/>
      </dsp:nvSpPr>
      <dsp:spPr>
        <a:xfrm>
          <a:off x="104278" y="4117488"/>
          <a:ext cx="540785" cy="579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B34576-EBB5-481A-89E8-2044F10722E1}">
      <dsp:nvSpPr>
        <dsp:cNvPr id="0" name=""/>
        <dsp:cNvSpPr/>
      </dsp:nvSpPr>
      <dsp:spPr>
        <a:xfrm>
          <a:off x="749341" y="4082694"/>
          <a:ext cx="10698658" cy="648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63" tIns="68663" rIns="68663" bIns="6866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 dirty="0"/>
            <a:t>Support needed on the challenges of infrastructure delivery</a:t>
          </a:r>
        </a:p>
      </dsp:txBody>
      <dsp:txXfrm>
        <a:off x="749341" y="4082694"/>
        <a:ext cx="10698658" cy="648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/>
              <a:t>5/06/2025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825C-382E-4C1A-82AB-BCE4AFD21ABE}" type="datetimeFigureOut">
              <a:rPr lang="en-AU" smtClean="0"/>
              <a:t>5/06/2025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158C4-A119-4B78-9DE8-A50001BC31D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notes are guidance for council practitioners to help them understand and use the local infrastructure contributions system. 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Councils have told us they want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simpler, modernised guidance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examples, templates, information and data</a:t>
            </a: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opportunities to collaborate and ask questions on specific issues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/>
              <a:t>Transform how we deliver the practice notes – moving away from static PDF document to digital first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dirty="0"/>
          </a:p>
          <a:p>
            <a:pPr>
              <a:spcBef>
                <a:spcPts val="600"/>
              </a:spcBef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practice notes were introduced between 2005-2021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Inconsistent and out of date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difficult to find and use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 to update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practice notes: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Written in plain language and with consistent format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Updated to clarifying policy intent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best practice guidance and new worked examples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800" dirty="0"/>
          </a:p>
          <a:p>
            <a:pPr>
              <a:spcBef>
                <a:spcPts val="600"/>
              </a:spcBef>
            </a:pPr>
            <a:endParaRPr lang="en-A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158C4-A119-4B78-9DE8-A50001BC31D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24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Moving away from static PDFs to a dynamic and digital first delivery</a:t>
            </a:r>
          </a:p>
          <a:p>
            <a:endParaRPr lang="en-AU" b="1" dirty="0"/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digital format will make the practice notes easier to navigate.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Centralised guidance with interlinked webpages inbuilt search functions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user friendly and informative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interlinking between policy topics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embedded popup definitions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 and templates</a:t>
            </a:r>
          </a:p>
          <a:p>
            <a:endParaRPr lang="en-AU" b="1" dirty="0"/>
          </a:p>
          <a:p>
            <a:endParaRPr lang="en-AU" b="1" dirty="0"/>
          </a:p>
          <a:p>
            <a:r>
              <a:rPr lang="en-AU" b="1" dirty="0"/>
              <a:t>Creating culture of collaboration and continual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Practice notes and digital hub are by nature more interactive than PDF docs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building in easy ways to receive feedback and communication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Councils are both audience seeking advice and expert practitioners 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want to hear from councils and other stakeholders and will use their input to build this resource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6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6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7158C4-A119-4B78-9DE8-A50001BC31D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3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0741897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284000"/>
            <a:ext cx="27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1089858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000" y="4284000"/>
            <a:ext cx="2700000" cy="108985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57456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1147406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D7C65C-44E2-4933-BFBB-90BBEEAAAC45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1A3F1C1-3AA5-49E1-9481-3B7111F8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1276FF-A829-4228-B12D-1EEE42C2AB1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449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33558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410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1156115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ABACDD-EEA1-4D7E-AF09-D231DF0AC4BA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72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40000"/>
            <a:ext cx="6612000" cy="3960000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40000"/>
            <a:ext cx="468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78588" cy="418557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26425"/>
            <a:ext cx="3567113" cy="409575"/>
          </a:xfrm>
        </p:spPr>
        <p:txBody>
          <a:bodyPr anchor="b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Image caption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2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276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6000" y="1748331"/>
            <a:ext cx="3672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225783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772000"/>
            <a:ext cx="7560000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496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9FF34-E700-48B3-9129-EB64DD6F1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4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1"/>
            <a:ext cx="8532000" cy="2499670"/>
          </a:xfrm>
        </p:spPr>
        <p:txBody>
          <a:bodyPr numCol="3" spcCol="18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B6CEC-BF4E-4B7E-BF6A-CACDC5381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76800"/>
            <a:ext cx="5658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2000"/>
            <a:ext cx="5639998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7729" y="1749600"/>
            <a:ext cx="2744268" cy="90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Caption</a:t>
            </a:r>
            <a:endParaRPr lang="en-AU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89476"/>
            <a:ext cx="5658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76800"/>
            <a:ext cx="5976000" cy="4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520000" cy="1009652"/>
          </a:xfrm>
        </p:spPr>
        <p:txBody>
          <a:bodyPr>
            <a:normAutofit/>
          </a:bodyPr>
          <a:lstStyle>
            <a:lvl1pPr>
              <a:defRPr sz="1600">
                <a:latin typeface="Public Sans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726895"/>
          </a:xfrm>
        </p:spPr>
        <p:txBody>
          <a:bodyPr numCol="1" spcCol="180000"/>
          <a:lstStyle>
            <a:lvl1pPr>
              <a:defRPr sz="3600"/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9998" y="359999"/>
            <a:ext cx="6964836" cy="2917763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9" y="4403188"/>
            <a:ext cx="5135997" cy="1176813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0" y="5940000"/>
            <a:ext cx="3600000" cy="5580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4834" y="5781821"/>
            <a:ext cx="2700000" cy="744977"/>
          </a:xfrm>
        </p:spPr>
        <p:txBody>
          <a:bodyPr anchor="b">
            <a:noAutofit/>
          </a:bodyPr>
          <a:lstStyle>
            <a:lvl1pPr algn="r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3456000" y="388136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1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7560000" cy="1009652"/>
          </a:xfrm>
        </p:spPr>
        <p:txBody>
          <a:bodyPr numCol="2" spcCol="180000">
            <a:norm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1707E-ED45-4C2A-9328-C747C8E2B09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000" y="1611825"/>
            <a:ext cx="8478000" cy="4688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88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4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E5D367-3ECD-4D95-8593-6E37E7633C61}"/>
              </a:ext>
            </a:extLst>
          </p:cNvPr>
          <p:cNvSpPr/>
          <p:nvPr userDrawn="1"/>
        </p:nvSpPr>
        <p:spPr>
          <a:xfrm>
            <a:off x="0" y="1584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AEF18-0048-410F-AB0A-6EBF9EE73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728000"/>
            <a:ext cx="2736000" cy="44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CE6DB5-6EC9-4FCA-8E33-1569637E9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2345" y="1728788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A0EE890-674F-4513-9B6E-9E8A4D4EE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0000" y="4120295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F3C85-5357-43EC-A1C1-36604BBB1AF2}"/>
              </a:ext>
            </a:extLst>
          </p:cNvPr>
          <p:cNvCxnSpPr/>
          <p:nvPr userDrawn="1"/>
        </p:nvCxnSpPr>
        <p:spPr>
          <a:xfrm>
            <a:off x="3259354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057F61-0899-4B7C-BD2B-3738152A2B7E}"/>
              </a:ext>
            </a:extLst>
          </p:cNvPr>
          <p:cNvCxnSpPr>
            <a:cxnSpLocks/>
          </p:cNvCxnSpPr>
          <p:nvPr userDrawn="1"/>
        </p:nvCxnSpPr>
        <p:spPr>
          <a:xfrm flipH="1">
            <a:off x="3420000" y="3929035"/>
            <a:ext cx="19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90CB6B-A391-4BF9-8C5A-B72CA862E5A9}"/>
              </a:ext>
            </a:extLst>
          </p:cNvPr>
          <p:cNvCxnSpPr/>
          <p:nvPr userDrawn="1"/>
        </p:nvCxnSpPr>
        <p:spPr>
          <a:xfrm>
            <a:off x="5529336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42911-8827-4F09-B4C0-F5B40262A31E}"/>
              </a:ext>
            </a:extLst>
          </p:cNvPr>
          <p:cNvCxnSpPr/>
          <p:nvPr userDrawn="1"/>
        </p:nvCxnSpPr>
        <p:spPr>
          <a:xfrm>
            <a:off x="8375318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F3CABFF-021D-4DB0-B816-0E2C407AA3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92327" y="2103123"/>
            <a:ext cx="2520000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8" name="Content Placeholder 26">
            <a:extLst>
              <a:ext uri="{FF2B5EF4-FFF2-40B4-BE49-F238E27FC236}">
                <a16:creationId xmlns:a16="http://schemas.microsoft.com/office/drawing/2014/main" id="{F3D2FA77-52F3-471B-A291-EED89A0DE6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38308" y="2103123"/>
            <a:ext cx="3269692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4CE82D-B1F3-42D5-BFC4-5FF9241B02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44345" y="2286788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FD821410-29F3-4DF7-B1BB-8609C9096E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42000" y="4678295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77997327-1253-41DB-B0DD-0A414715E9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7236" y="1728788"/>
            <a:ext cx="2520000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A7A3DE4-B76A-4DA3-9340-FFAA6B8830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28459" y="1728788"/>
            <a:ext cx="3303177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13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53136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8000"/>
            <a:ext cx="4679995" cy="2221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4093697"/>
            <a:ext cx="4679994" cy="19483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53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9" y="6173999"/>
            <a:ext cx="4703999" cy="18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Figure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59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72000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8928000" y="3330000"/>
            <a:ext cx="0" cy="298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54163"/>
            <a:ext cx="7560000" cy="3938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15425" y="3330000"/>
            <a:ext cx="2716213" cy="21627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627688"/>
            <a:ext cx="7560000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3533" y="5627688"/>
            <a:ext cx="2716213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1A3F1C1-3AA5-49E1-9481-3B7111F8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1276FF-A829-4228-B12D-1EEE42C2AB1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0741897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284000"/>
            <a:ext cx="27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1089858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000" y="4284000"/>
            <a:ext cx="2700000" cy="108985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57456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27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9998" y="359999"/>
            <a:ext cx="6964836" cy="2917763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9" y="4403188"/>
            <a:ext cx="5135997" cy="1176813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0" y="5940000"/>
            <a:ext cx="3600000" cy="5580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4834" y="5781821"/>
            <a:ext cx="2700000" cy="744977"/>
          </a:xfrm>
        </p:spPr>
        <p:txBody>
          <a:bodyPr anchor="b">
            <a:noAutofit/>
          </a:bodyPr>
          <a:lstStyle>
            <a:lvl1pPr algn="r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3456000" y="388136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244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0000" y="3924000"/>
            <a:ext cx="2338228" cy="10629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443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0000" y="3924000"/>
            <a:ext cx="2338228" cy="10629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8132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926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20000" y="3960000"/>
            <a:ext cx="1892926" cy="11768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097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330000"/>
            <a:ext cx="12192001" cy="3528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A6961-24E6-4839-AA27-A340B1809347}"/>
              </a:ext>
            </a:extLst>
          </p:cNvPr>
          <p:cNvSpPr/>
          <p:nvPr userDrawn="1"/>
        </p:nvSpPr>
        <p:spPr>
          <a:xfrm>
            <a:off x="-1" y="0"/>
            <a:ext cx="12192001" cy="156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1566000"/>
            <a:ext cx="12192001" cy="17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8925" y="4071600"/>
            <a:ext cx="2778613" cy="27864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4614E832-4BCC-4853-BB8C-E93D74BE5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1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104000"/>
            <a:ext cx="10242886" cy="1009606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52000"/>
            <a:ext cx="10242886" cy="52371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60000"/>
            <a:ext cx="2778613" cy="27864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2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0FCFB7-2251-4DE7-B878-A07B57992F00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27C4C535-7E4B-4B48-BCD8-F680CCDFE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9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800001"/>
            <a:ext cx="11447462" cy="440999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1778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620000"/>
            <a:ext cx="11447462" cy="4500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9417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1234492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D7C65C-44E2-4933-BFBB-90BBEEAAAC45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23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ABACDD-EEA1-4D7E-AF09-D231DF0AC4BA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399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40000"/>
            <a:ext cx="6612000" cy="3960000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40000"/>
            <a:ext cx="468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5404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78588" cy="418557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26425"/>
            <a:ext cx="3567113" cy="409575"/>
          </a:xfrm>
        </p:spPr>
        <p:txBody>
          <a:bodyPr anchor="b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Image caption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37424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88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926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20000" y="3960000"/>
            <a:ext cx="1892926" cy="11768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414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2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96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6000" y="1748331"/>
            <a:ext cx="3672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772000"/>
            <a:ext cx="7560000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496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9FF34-E700-48B3-9129-EB64DD6F1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0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1"/>
            <a:ext cx="8532000" cy="2499670"/>
          </a:xfrm>
        </p:spPr>
        <p:txBody>
          <a:bodyPr numCol="3" spcCol="18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B6CEC-BF4E-4B7E-BF6A-CACDC5381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2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76800"/>
            <a:ext cx="5658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2000"/>
            <a:ext cx="5639998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7729" y="1749600"/>
            <a:ext cx="2744268" cy="90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89476"/>
            <a:ext cx="5658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76800"/>
            <a:ext cx="5976000" cy="4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0000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520000" cy="1009652"/>
          </a:xfrm>
        </p:spPr>
        <p:txBody>
          <a:bodyPr>
            <a:normAutofit/>
          </a:bodyPr>
          <a:lstStyle>
            <a:lvl1pPr>
              <a:defRPr sz="1600">
                <a:latin typeface="Public Sans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726895"/>
          </a:xfrm>
        </p:spPr>
        <p:txBody>
          <a:bodyPr numCol="1" spcCol="180000"/>
          <a:lstStyle>
            <a:lvl1pPr>
              <a:defRPr sz="3600"/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84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7560000" cy="1009652"/>
          </a:xfrm>
        </p:spPr>
        <p:txBody>
          <a:bodyPr numCol="2" spcCol="180000">
            <a:norm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1707E-ED45-4C2A-9328-C747C8E2B09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000" y="1611825"/>
            <a:ext cx="8478000" cy="4688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673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4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E5D367-3ECD-4D95-8593-6E37E7633C61}"/>
              </a:ext>
            </a:extLst>
          </p:cNvPr>
          <p:cNvSpPr/>
          <p:nvPr userDrawn="1"/>
        </p:nvSpPr>
        <p:spPr>
          <a:xfrm>
            <a:off x="0" y="1584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AEF18-0048-410F-AB0A-6EBF9EE73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728000"/>
            <a:ext cx="2736000" cy="44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CE6DB5-6EC9-4FCA-8E33-1569637E9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2345" y="1728788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A0EE890-674F-4513-9B6E-9E8A4D4EE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0000" y="4120295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F3C85-5357-43EC-A1C1-36604BBB1AF2}"/>
              </a:ext>
            </a:extLst>
          </p:cNvPr>
          <p:cNvCxnSpPr/>
          <p:nvPr userDrawn="1"/>
        </p:nvCxnSpPr>
        <p:spPr>
          <a:xfrm>
            <a:off x="3259354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057F61-0899-4B7C-BD2B-3738152A2B7E}"/>
              </a:ext>
            </a:extLst>
          </p:cNvPr>
          <p:cNvCxnSpPr>
            <a:cxnSpLocks/>
          </p:cNvCxnSpPr>
          <p:nvPr userDrawn="1"/>
        </p:nvCxnSpPr>
        <p:spPr>
          <a:xfrm flipH="1">
            <a:off x="3420000" y="3929035"/>
            <a:ext cx="19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90CB6B-A391-4BF9-8C5A-B72CA862E5A9}"/>
              </a:ext>
            </a:extLst>
          </p:cNvPr>
          <p:cNvCxnSpPr/>
          <p:nvPr userDrawn="1"/>
        </p:nvCxnSpPr>
        <p:spPr>
          <a:xfrm>
            <a:off x="5529336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42911-8827-4F09-B4C0-F5B40262A31E}"/>
              </a:ext>
            </a:extLst>
          </p:cNvPr>
          <p:cNvCxnSpPr/>
          <p:nvPr userDrawn="1"/>
        </p:nvCxnSpPr>
        <p:spPr>
          <a:xfrm>
            <a:off x="8375318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F3CABFF-021D-4DB0-B816-0E2C407AA3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92327" y="2103123"/>
            <a:ext cx="2520000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Content Placeholder 26">
            <a:extLst>
              <a:ext uri="{FF2B5EF4-FFF2-40B4-BE49-F238E27FC236}">
                <a16:creationId xmlns:a16="http://schemas.microsoft.com/office/drawing/2014/main" id="{F3D2FA77-52F3-471B-A291-EED89A0DE6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38308" y="2103123"/>
            <a:ext cx="3269692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4CE82D-B1F3-42D5-BFC4-5FF9241B02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44345" y="2286788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FD821410-29F3-4DF7-B1BB-8609C9096E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42000" y="4678295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77997327-1253-41DB-B0DD-0A414715E9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7236" y="1728788"/>
            <a:ext cx="2520000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Heading here</a:t>
            </a:r>
            <a:endParaRPr lang="en-AU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A7A3DE4-B76A-4DA3-9340-FFAA6B8830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28459" y="1728788"/>
            <a:ext cx="3303177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Heading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3140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53136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8000"/>
            <a:ext cx="4679995" cy="2221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4093697"/>
            <a:ext cx="4679994" cy="19483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53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9" y="6173999"/>
            <a:ext cx="4703999" cy="18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Figure</a:t>
            </a:r>
            <a:endParaRPr lang="en-AU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59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0959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72000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8928000" y="3330000"/>
            <a:ext cx="0" cy="298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54163"/>
            <a:ext cx="7560000" cy="3938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15425" y="3330000"/>
            <a:ext cx="2716213" cy="21627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627688"/>
            <a:ext cx="7560000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3533" y="5627688"/>
            <a:ext cx="2716213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3934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1A3F1C1-3AA5-49E1-9481-3B7111F8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1276FF-A829-4228-B12D-1EEE42C2AB1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8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AE69931-D094-76B4-CD0F-FDB1067B3299}"/>
              </a:ext>
            </a:extLst>
          </p:cNvPr>
          <p:cNvGrpSpPr/>
          <p:nvPr userDrawn="1"/>
        </p:nvGrpSpPr>
        <p:grpSpPr>
          <a:xfrm>
            <a:off x="0" y="0"/>
            <a:ext cx="10820926" cy="6858000"/>
            <a:chOff x="0" y="0"/>
            <a:chExt cx="10820926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46A5C8-9FAD-4A32-B2BD-9D5DD5101B50}"/>
                </a:ext>
              </a:extLst>
            </p:cNvPr>
            <p:cNvSpPr/>
            <p:nvPr userDrawn="1"/>
          </p:nvSpPr>
          <p:spPr>
            <a:xfrm>
              <a:off x="0" y="0"/>
              <a:ext cx="7128000" cy="6858000"/>
            </a:xfrm>
            <a:prstGeom prst="rect">
              <a:avLst/>
            </a:prstGeom>
            <a:solidFill>
              <a:srgbClr val="CE9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bg1"/>
                </a:solidFill>
                <a:latin typeface="Public Sans SemiBold" pitchFamily="2" charset="0"/>
              </a:endParaRPr>
            </a:p>
          </p:txBody>
        </p:sp>
        <p:pic>
          <p:nvPicPr>
            <p:cNvPr id="13" name="Picture 12" descr="A drawing of feet in a circle&#10;&#10;Description automatically generated">
              <a:extLst>
                <a:ext uri="{FF2B5EF4-FFF2-40B4-BE49-F238E27FC236}">
                  <a16:creationId xmlns:a16="http://schemas.microsoft.com/office/drawing/2014/main" id="{6AD39ACC-EACC-053B-74DD-22211D608B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22" t="7602" r="-1" b="6014"/>
            <a:stretch/>
          </p:blipFill>
          <p:spPr>
            <a:xfrm>
              <a:off x="4955826" y="0"/>
              <a:ext cx="5865100" cy="6858000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360000"/>
            <a:ext cx="5375373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Acknowledgement of Country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3201620"/>
            <a:ext cx="6075283" cy="2412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02447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332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7F0248-0015-ABD8-B617-4464E3376103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2534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0741897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284000"/>
            <a:ext cx="27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1089858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000" y="4284000"/>
            <a:ext cx="2700000" cy="108985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57456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6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9998" y="359999"/>
            <a:ext cx="6964836" cy="2917763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9" y="4403188"/>
            <a:ext cx="5135997" cy="1176813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0" y="5940000"/>
            <a:ext cx="3600000" cy="5580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4834" y="5781821"/>
            <a:ext cx="2700000" cy="744977"/>
          </a:xfrm>
        </p:spPr>
        <p:txBody>
          <a:bodyPr anchor="b">
            <a:noAutofit/>
          </a:bodyPr>
          <a:lstStyle>
            <a:lvl1pPr algn="r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3456000" y="388136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034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0000" y="3924000"/>
            <a:ext cx="2338228" cy="10629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27636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926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20000" y="3960000"/>
            <a:ext cx="1892926" cy="11768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257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330000"/>
            <a:ext cx="12192001" cy="3528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A6961-24E6-4839-AA27-A340B1809347}"/>
              </a:ext>
            </a:extLst>
          </p:cNvPr>
          <p:cNvSpPr/>
          <p:nvPr userDrawn="1"/>
        </p:nvSpPr>
        <p:spPr>
          <a:xfrm>
            <a:off x="-1" y="0"/>
            <a:ext cx="12192001" cy="156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1566000"/>
            <a:ext cx="12192001" cy="17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8925" y="4071600"/>
            <a:ext cx="2778613" cy="27864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4614E832-4BCC-4853-BB8C-E93D74BE5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8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104000"/>
            <a:ext cx="10242886" cy="1009606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52000"/>
            <a:ext cx="10242886" cy="52371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60000"/>
            <a:ext cx="2778613" cy="27864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2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0FCFB7-2251-4DE7-B878-A07B57992F00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27C4C535-7E4B-4B48-BCD8-F680CCDFE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029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800001"/>
            <a:ext cx="11447462" cy="440999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30854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620000"/>
            <a:ext cx="11447462" cy="4500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72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330000"/>
            <a:ext cx="12192001" cy="3528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A6961-24E6-4839-AA27-A340B1809347}"/>
              </a:ext>
            </a:extLst>
          </p:cNvPr>
          <p:cNvSpPr/>
          <p:nvPr userDrawn="1"/>
        </p:nvSpPr>
        <p:spPr>
          <a:xfrm>
            <a:off x="-1" y="0"/>
            <a:ext cx="12192001" cy="156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1566000"/>
            <a:ext cx="12192001" cy="17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8925" y="4071600"/>
            <a:ext cx="2778613" cy="27864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4614E832-4BCC-4853-BB8C-E93D74BE5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D7C65C-44E2-4933-BFBB-90BBEEAAAC45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7247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ABACDD-EEA1-4D7E-AF09-D231DF0AC4BA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310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40000"/>
            <a:ext cx="6612000" cy="3960000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40000"/>
            <a:ext cx="468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0675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78588" cy="418557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26425"/>
            <a:ext cx="3567113" cy="409575"/>
          </a:xfrm>
        </p:spPr>
        <p:txBody>
          <a:bodyPr anchor="b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Image caption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1851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5454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2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53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6000" y="1748331"/>
            <a:ext cx="3672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772000"/>
            <a:ext cx="7560000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496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9FF34-E700-48B3-9129-EB64DD6F1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21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1"/>
            <a:ext cx="8532000" cy="2499670"/>
          </a:xfrm>
        </p:spPr>
        <p:txBody>
          <a:bodyPr numCol="3" spcCol="18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B6CEC-BF4E-4B7E-BF6A-CACDC5381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09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76800"/>
            <a:ext cx="5658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2000"/>
            <a:ext cx="5639998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7729" y="1749600"/>
            <a:ext cx="2744268" cy="90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89476"/>
            <a:ext cx="5658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76800"/>
            <a:ext cx="5976000" cy="4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7196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520000" cy="1009652"/>
          </a:xfrm>
        </p:spPr>
        <p:txBody>
          <a:bodyPr>
            <a:normAutofit/>
          </a:bodyPr>
          <a:lstStyle>
            <a:lvl1pPr>
              <a:defRPr sz="1600">
                <a:latin typeface="Public Sans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726895"/>
          </a:xfrm>
        </p:spPr>
        <p:txBody>
          <a:bodyPr numCol="1" spcCol="180000"/>
          <a:lstStyle>
            <a:lvl1pPr>
              <a:defRPr sz="3600"/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7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104000"/>
            <a:ext cx="10242886" cy="1009606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52000"/>
            <a:ext cx="10242886" cy="52371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60000"/>
            <a:ext cx="2778613" cy="27864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2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0FCFB7-2251-4DE7-B878-A07B57992F00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27C4C535-7E4B-4B48-BCD8-F680CCDFE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7560000" cy="1009652"/>
          </a:xfrm>
        </p:spPr>
        <p:txBody>
          <a:bodyPr numCol="2" spcCol="180000">
            <a:norm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1707E-ED45-4C2A-9328-C747C8E2B09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000" y="1611825"/>
            <a:ext cx="8478000" cy="4688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50380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4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E5D367-3ECD-4D95-8593-6E37E7633C61}"/>
              </a:ext>
            </a:extLst>
          </p:cNvPr>
          <p:cNvSpPr/>
          <p:nvPr userDrawn="1"/>
        </p:nvSpPr>
        <p:spPr>
          <a:xfrm>
            <a:off x="0" y="1584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0AEF18-0048-410F-AB0A-6EBF9EE73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728000"/>
            <a:ext cx="2736000" cy="44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CE6DB5-6EC9-4FCA-8E33-1569637E9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2345" y="1728788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A0EE890-674F-4513-9B6E-9E8A4D4EE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0000" y="4120295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F3C85-5357-43EC-A1C1-36604BBB1AF2}"/>
              </a:ext>
            </a:extLst>
          </p:cNvPr>
          <p:cNvCxnSpPr/>
          <p:nvPr userDrawn="1"/>
        </p:nvCxnSpPr>
        <p:spPr>
          <a:xfrm>
            <a:off x="3259354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057F61-0899-4B7C-BD2B-3738152A2B7E}"/>
              </a:ext>
            </a:extLst>
          </p:cNvPr>
          <p:cNvCxnSpPr>
            <a:cxnSpLocks/>
          </p:cNvCxnSpPr>
          <p:nvPr userDrawn="1"/>
        </p:nvCxnSpPr>
        <p:spPr>
          <a:xfrm flipH="1">
            <a:off x="3420000" y="3929035"/>
            <a:ext cx="19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90CB6B-A391-4BF9-8C5A-B72CA862E5A9}"/>
              </a:ext>
            </a:extLst>
          </p:cNvPr>
          <p:cNvCxnSpPr/>
          <p:nvPr userDrawn="1"/>
        </p:nvCxnSpPr>
        <p:spPr>
          <a:xfrm>
            <a:off x="5529336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42911-8827-4F09-B4C0-F5B40262A31E}"/>
              </a:ext>
            </a:extLst>
          </p:cNvPr>
          <p:cNvCxnSpPr/>
          <p:nvPr userDrawn="1"/>
        </p:nvCxnSpPr>
        <p:spPr>
          <a:xfrm>
            <a:off x="8375318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F3CABFF-021D-4DB0-B816-0E2C407AA3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92327" y="2103123"/>
            <a:ext cx="2520000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8" name="Content Placeholder 26">
            <a:extLst>
              <a:ext uri="{FF2B5EF4-FFF2-40B4-BE49-F238E27FC236}">
                <a16:creationId xmlns:a16="http://schemas.microsoft.com/office/drawing/2014/main" id="{F3D2FA77-52F3-471B-A291-EED89A0DE6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38308" y="2103123"/>
            <a:ext cx="3269692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4CE82D-B1F3-42D5-BFC4-5FF9241B02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44345" y="2286788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FD821410-29F3-4DF7-B1BB-8609C9096E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42000" y="4678295"/>
            <a:ext cx="900000" cy="900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77997327-1253-41DB-B0DD-0A414715E9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7236" y="1728788"/>
            <a:ext cx="2520000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Heading here</a:t>
            </a:r>
            <a:endParaRPr lang="en-AU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A7A3DE4-B76A-4DA3-9340-FFAA6B8830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28459" y="1728788"/>
            <a:ext cx="3303177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Heading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5352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53136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8000"/>
            <a:ext cx="4679995" cy="2221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4093697"/>
            <a:ext cx="4679994" cy="19483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53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9" y="6173999"/>
            <a:ext cx="4703999" cy="18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Figure</a:t>
            </a:r>
            <a:endParaRPr lang="en-AU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59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1108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72000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8928000" y="3330000"/>
            <a:ext cx="0" cy="298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54163"/>
            <a:ext cx="7560000" cy="3938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15425" y="3330000"/>
            <a:ext cx="2716213" cy="21627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627688"/>
            <a:ext cx="7560000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3533" y="5627688"/>
            <a:ext cx="2716213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71926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/>
          <a:lstStyle>
            <a:lvl1pPr marL="0" indent="0">
              <a:buNone/>
              <a:defRPr sz="16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96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1A3F1C1-3AA5-49E1-9481-3B7111F85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1276FF-A829-4228-B12D-1EEE42C2AB11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396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624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F3B0E35-23B5-876E-1267-966A48F607FA}"/>
              </a:ext>
            </a:extLst>
          </p:cNvPr>
          <p:cNvSpPr txBox="1">
            <a:spLocks/>
          </p:cNvSpPr>
          <p:nvPr userDrawn="1"/>
        </p:nvSpPr>
        <p:spPr>
          <a:xfrm>
            <a:off x="360000" y="6444000"/>
            <a:ext cx="67200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/>
                </a:solidFill>
              </a:rPr>
              <a:t>PIA Infrastructure Funding &amp; Delivery</a:t>
            </a:r>
            <a:endParaRPr lang="en-AU" sz="1200" dirty="0">
              <a:solidFill>
                <a:schemeClr val="bg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BAA334-C5BD-C513-7EDD-8EAE22FF707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119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0741897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000" y="4284000"/>
            <a:ext cx="27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1089858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000" y="4284000"/>
            <a:ext cx="2700000" cy="1089858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00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57456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306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9998" y="359999"/>
            <a:ext cx="6964836" cy="2917763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9" y="4403188"/>
            <a:ext cx="5135997" cy="1176813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0000" y="5940000"/>
            <a:ext cx="3600000" cy="5580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64834" y="5781821"/>
            <a:ext cx="2700000" cy="744977"/>
          </a:xfrm>
        </p:spPr>
        <p:txBody>
          <a:bodyPr anchor="b">
            <a:noAutofit/>
          </a:bodyPr>
          <a:lstStyle>
            <a:lvl1pPr algn="r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</a:extLst>
          </p:cNvPr>
          <p:cNvCxnSpPr>
            <a:cxnSpLocks/>
          </p:cNvCxnSpPr>
          <p:nvPr userDrawn="1"/>
        </p:nvCxnSpPr>
        <p:spPr>
          <a:xfrm>
            <a:off x="3456000" y="388136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647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00000" y="3924000"/>
            <a:ext cx="2338228" cy="106299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7350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800001"/>
            <a:ext cx="11447462" cy="440999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  <a:latin typeface="Public Sans SemiBold" pitchFamily="2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2926" y="0"/>
            <a:ext cx="370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1118380"/>
            <a:ext cx="4500000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960000"/>
            <a:ext cx="4500000" cy="1176813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20000" y="3960000"/>
            <a:ext cx="1892926" cy="11768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600" b="0">
                <a:solidFill>
                  <a:schemeClr val="bg1"/>
                </a:solidFill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Presenter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6120001"/>
            <a:ext cx="2700000" cy="280136"/>
          </a:xfrm>
        </p:spPr>
        <p:txBody>
          <a:bodyPr anchor="t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00 Month YY20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59999"/>
            <a:ext cx="4500000" cy="51219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391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AE69931-D094-76B4-CD0F-FDB1067B3299}"/>
              </a:ext>
            </a:extLst>
          </p:cNvPr>
          <p:cNvGrpSpPr/>
          <p:nvPr userDrawn="1"/>
        </p:nvGrpSpPr>
        <p:grpSpPr>
          <a:xfrm>
            <a:off x="0" y="0"/>
            <a:ext cx="10820926" cy="6858000"/>
            <a:chOff x="0" y="0"/>
            <a:chExt cx="10820926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46A5C8-9FAD-4A32-B2BD-9D5DD5101B50}"/>
                </a:ext>
              </a:extLst>
            </p:cNvPr>
            <p:cNvSpPr/>
            <p:nvPr userDrawn="1"/>
          </p:nvSpPr>
          <p:spPr>
            <a:xfrm>
              <a:off x="0" y="0"/>
              <a:ext cx="7128000" cy="6858000"/>
            </a:xfrm>
            <a:prstGeom prst="rect">
              <a:avLst/>
            </a:prstGeom>
            <a:solidFill>
              <a:srgbClr val="CE9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bg1"/>
                </a:solidFill>
                <a:latin typeface="Public Sans SemiBold" pitchFamily="2" charset="0"/>
              </a:endParaRPr>
            </a:p>
          </p:txBody>
        </p:sp>
        <p:pic>
          <p:nvPicPr>
            <p:cNvPr id="13" name="Picture 12" descr="A drawing of feet in a circle&#10;&#10;Description automatically generated">
              <a:extLst>
                <a:ext uri="{FF2B5EF4-FFF2-40B4-BE49-F238E27FC236}">
                  <a16:creationId xmlns:a16="http://schemas.microsoft.com/office/drawing/2014/main" id="{6AD39ACC-EACC-053B-74DD-22211D608B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22" t="7602" r="-1" b="6014"/>
            <a:stretch/>
          </p:blipFill>
          <p:spPr>
            <a:xfrm>
              <a:off x="4955826" y="0"/>
              <a:ext cx="5865100" cy="6858000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01200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360000"/>
            <a:ext cx="5375373" cy="2679008"/>
          </a:xfrm>
          <a:ln>
            <a:noFill/>
          </a:ln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Acknowledgement of Country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9" y="3201620"/>
            <a:ext cx="6075283" cy="2412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827452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</a:extLst>
          </p:cNvPr>
          <p:cNvSpPr/>
          <p:nvPr userDrawn="1"/>
        </p:nvSpPr>
        <p:spPr>
          <a:xfrm>
            <a:off x="-1" y="3330000"/>
            <a:ext cx="12192001" cy="3528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6A6961-24E6-4839-AA27-A340B1809347}"/>
              </a:ext>
            </a:extLst>
          </p:cNvPr>
          <p:cNvSpPr/>
          <p:nvPr userDrawn="1"/>
        </p:nvSpPr>
        <p:spPr>
          <a:xfrm>
            <a:off x="-1" y="0"/>
            <a:ext cx="12192001" cy="156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</a:extLst>
          </p:cNvPr>
          <p:cNvSpPr/>
          <p:nvPr userDrawn="1"/>
        </p:nvSpPr>
        <p:spPr>
          <a:xfrm>
            <a:off x="-1" y="1566000"/>
            <a:ext cx="12192001" cy="17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387600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958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1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8925" y="4071600"/>
            <a:ext cx="2778613" cy="27864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1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pic>
        <p:nvPicPr>
          <p:cNvPr id="10" name="Picture 9" descr="NSW Government logo">
            <a:extLst>
              <a:ext uri="{FF2B5EF4-FFF2-40B4-BE49-F238E27FC236}">
                <a16:creationId xmlns:a16="http://schemas.microsoft.com/office/drawing/2014/main" id="{4614E832-4BCC-4853-BB8C-E93D74BE5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29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104000"/>
            <a:ext cx="10242886" cy="1009606"/>
          </a:xfrm>
          <a:ln>
            <a:noFill/>
          </a:ln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652000"/>
            <a:ext cx="10242886" cy="523717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45000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360000"/>
            <a:ext cx="2778613" cy="27864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bg2"/>
                </a:solidFill>
                <a:latin typeface="Public Sans ExtraLight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0FCFB7-2251-4DE7-B878-A07B57992F00}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SW Government logo">
            <a:extLst>
              <a:ext uri="{FF2B5EF4-FFF2-40B4-BE49-F238E27FC236}">
                <a16:creationId xmlns:a16="http://schemas.microsoft.com/office/drawing/2014/main" id="{27C4C535-7E4B-4B48-BCD8-F680CCDFE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11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800001"/>
            <a:ext cx="11447462" cy="440999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83250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620000"/>
            <a:ext cx="11447462" cy="4500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9227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D7C65C-44E2-4933-BFBB-90BBEEAAAC45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8AEE76-3F44-11DA-FA08-A333890F951A}"/>
              </a:ext>
            </a:extLst>
          </p:cNvPr>
          <p:cNvCxnSpPr>
            <a:cxnSpLocks/>
          </p:cNvCxnSpPr>
          <p:nvPr userDrawn="1"/>
        </p:nvCxnSpPr>
        <p:spPr>
          <a:xfrm>
            <a:off x="360000" y="1186772"/>
            <a:ext cx="114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921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ABACDD-EEA1-4D7E-AF09-D231DF0AC4BA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288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40000"/>
            <a:ext cx="6612000" cy="3960000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360000" y="216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40000"/>
            <a:ext cx="4680000" cy="396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03827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78588" cy="418557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26425"/>
            <a:ext cx="3567113" cy="409575"/>
          </a:xfrm>
        </p:spPr>
        <p:txBody>
          <a:bodyPr anchor="b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Image caption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433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3" y="1620000"/>
            <a:ext cx="11447462" cy="4500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0" y="1800000"/>
            <a:ext cx="5616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8CEA0B-1F43-39C8-F2B9-35DB92F4037F}"/>
              </a:ext>
            </a:extLst>
          </p:cNvPr>
          <p:cNvCxnSpPr>
            <a:cxnSpLocks/>
          </p:cNvCxnSpPr>
          <p:nvPr userDrawn="1"/>
        </p:nvCxnSpPr>
        <p:spPr>
          <a:xfrm>
            <a:off x="360000" y="1369652"/>
            <a:ext cx="1147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63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002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369652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481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E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6000" y="1748331"/>
            <a:ext cx="36720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60000" y="1548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772000"/>
            <a:ext cx="7560000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496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9FF34-E700-48B3-9129-EB64DD6F1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41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BBD760-6DEA-4064-8474-A197EF7B44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/>
          <p:nvPr userDrawn="1"/>
        </p:nvCxnSpPr>
        <p:spPr>
          <a:xfrm>
            <a:off x="334800" y="1369652"/>
            <a:ext cx="11473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1"/>
            <a:ext cx="8532000" cy="2499670"/>
          </a:xfrm>
        </p:spPr>
        <p:txBody>
          <a:bodyPr numCol="3" spcCol="18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FB6CEC-BF4E-4B7E-BF6A-CACDC5381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C0BADA-999D-FB68-7DAB-F9B18844C93E}"/>
              </a:ext>
            </a:extLst>
          </p:cNvPr>
          <p:cNvCxnSpPr/>
          <p:nvPr userDrawn="1"/>
        </p:nvCxnSpPr>
        <p:spPr>
          <a:xfrm>
            <a:off x="334800" y="6430286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1999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76800"/>
            <a:ext cx="565879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2000"/>
            <a:ext cx="5639998" cy="331489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7729" y="1749600"/>
            <a:ext cx="2744268" cy="90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Caption</a:t>
            </a:r>
            <a:endParaRPr lang="en-AU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89476"/>
            <a:ext cx="56587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76800"/>
            <a:ext cx="5976000" cy="471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22915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2520000" cy="1009652"/>
          </a:xfrm>
        </p:spPr>
        <p:txBody>
          <a:bodyPr>
            <a:normAutofit/>
          </a:bodyPr>
          <a:lstStyle>
            <a:lvl1pPr>
              <a:defRPr sz="1600">
                <a:latin typeface="Public Sans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726895"/>
          </a:xfrm>
        </p:spPr>
        <p:txBody>
          <a:bodyPr numCol="1" spcCol="180000"/>
          <a:lstStyle>
            <a:lvl1pPr>
              <a:defRPr sz="3600"/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0551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</a:extLst>
          </p:cNvPr>
          <p:cNvSpPr/>
          <p:nvPr userDrawn="1"/>
        </p:nvSpPr>
        <p:spPr>
          <a:xfrm>
            <a:off x="0" y="1602000"/>
            <a:ext cx="12192000" cy="525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7560000" cy="1009652"/>
          </a:xfrm>
        </p:spPr>
        <p:txBody>
          <a:bodyPr numCol="2" spcCol="180000">
            <a:norm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21707E-ED45-4C2A-9328-C747C8E2B09F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000" y="1611825"/>
            <a:ext cx="8478000" cy="46881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4258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4 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E5D367-3ECD-4D95-8593-6E37E7633C61}"/>
              </a:ext>
            </a:extLst>
          </p:cNvPr>
          <p:cNvSpPr/>
          <p:nvPr userDrawn="1"/>
        </p:nvSpPr>
        <p:spPr>
          <a:xfrm>
            <a:off x="2830694" y="1728001"/>
            <a:ext cx="9127755" cy="445282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6300000"/>
            <a:ext cx="1147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9CE6DB5-6EC9-4FCA-8E33-1569637E9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784" y="1748030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A0EE890-674F-4513-9B6E-9E8A4D4EE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579" y="4068001"/>
            <a:ext cx="1944000" cy="2016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F3C85-5357-43EC-A1C1-36604BBB1AF2}"/>
              </a:ext>
            </a:extLst>
          </p:cNvPr>
          <p:cNvCxnSpPr/>
          <p:nvPr userDrawn="1"/>
        </p:nvCxnSpPr>
        <p:spPr>
          <a:xfrm>
            <a:off x="2754652" y="1772532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057F61-0899-4B7C-BD2B-3738152A2B7E}"/>
              </a:ext>
            </a:extLst>
          </p:cNvPr>
          <p:cNvCxnSpPr>
            <a:cxnSpLocks/>
          </p:cNvCxnSpPr>
          <p:nvPr userDrawn="1"/>
        </p:nvCxnSpPr>
        <p:spPr>
          <a:xfrm flipH="1">
            <a:off x="500784" y="3952177"/>
            <a:ext cx="19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90CB6B-A391-4BF9-8C5A-B72CA862E5A9}"/>
              </a:ext>
            </a:extLst>
          </p:cNvPr>
          <p:cNvCxnSpPr/>
          <p:nvPr userDrawn="1"/>
        </p:nvCxnSpPr>
        <p:spPr>
          <a:xfrm>
            <a:off x="5743091" y="172800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242911-8827-4F09-B4C0-F5B40262A31E}"/>
              </a:ext>
            </a:extLst>
          </p:cNvPr>
          <p:cNvCxnSpPr/>
          <p:nvPr userDrawn="1"/>
        </p:nvCxnSpPr>
        <p:spPr>
          <a:xfrm>
            <a:off x="8843155" y="1748030"/>
            <a:ext cx="0" cy="4408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F3CABFF-021D-4DB0-B816-0E2C407AA39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48883" y="2194482"/>
            <a:ext cx="2782753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28" name="Content Placeholder 26">
            <a:extLst>
              <a:ext uri="{FF2B5EF4-FFF2-40B4-BE49-F238E27FC236}">
                <a16:creationId xmlns:a16="http://schemas.microsoft.com/office/drawing/2014/main" id="{F3D2FA77-52F3-471B-A291-EED89A0DE68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54675" y="2185399"/>
            <a:ext cx="2782753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A4CE82D-B1F3-42D5-BFC4-5FF9241B02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6107" y="2486030"/>
            <a:ext cx="900000" cy="90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FD821410-29F3-4DF7-B1BB-8609C9096E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42868" y="4286849"/>
            <a:ext cx="900000" cy="90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77997327-1253-41DB-B0DD-0A414715E9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4677" y="1728000"/>
            <a:ext cx="2782751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A7A3DE4-B76A-4DA3-9340-FFAA6B8830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48883" y="1728788"/>
            <a:ext cx="2782753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A47FCCF-2AA3-60DF-EB8E-98BD263A96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30695" y="1740015"/>
            <a:ext cx="2782750" cy="37433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Heading here</a:t>
            </a:r>
            <a:endParaRPr lang="en-AU" dirty="0"/>
          </a:p>
        </p:txBody>
      </p:sp>
      <p:sp>
        <p:nvSpPr>
          <p:cNvPr id="15" name="Content Placeholder 26">
            <a:extLst>
              <a:ext uri="{FF2B5EF4-FFF2-40B4-BE49-F238E27FC236}">
                <a16:creationId xmlns:a16="http://schemas.microsoft.com/office/drawing/2014/main" id="{DD019B2D-4631-D05C-C9A6-F3E2F2D3863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856239" y="2194482"/>
            <a:ext cx="2782753" cy="4053202"/>
          </a:xfrm>
        </p:spPr>
        <p:txBody>
          <a:bodyPr/>
          <a:lstStyle>
            <a:lvl1pPr>
              <a:defRPr sz="1200">
                <a:latin typeface="Public Sans SemiBold" pitchFamily="2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83396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53136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8000"/>
            <a:ext cx="4679995" cy="2221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4093697"/>
            <a:ext cx="4679994" cy="19483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53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9" y="6173999"/>
            <a:ext cx="4703999" cy="180000"/>
          </a:xfrm>
        </p:spPr>
        <p:txBody>
          <a:bodyPr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Figure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59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6840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9720000" cy="10096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Descriptor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A67116-4454-462F-A3FD-DC94D36B8379}"/>
              </a:ext>
            </a:extLst>
          </p:cNvPr>
          <p:cNvCxnSpPr/>
          <p:nvPr userDrawn="1"/>
        </p:nvCxnSpPr>
        <p:spPr>
          <a:xfrm>
            <a:off x="360000" y="360000"/>
            <a:ext cx="0" cy="59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</a:extLst>
          </p:cNvPr>
          <p:cNvCxnSpPr>
            <a:cxnSpLocks/>
          </p:cNvCxnSpPr>
          <p:nvPr userDrawn="1"/>
        </p:nvCxnSpPr>
        <p:spPr>
          <a:xfrm>
            <a:off x="8928000" y="3330000"/>
            <a:ext cx="0" cy="298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54163"/>
            <a:ext cx="7560000" cy="393858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15425" y="3330000"/>
            <a:ext cx="2716213" cy="216275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627688"/>
            <a:ext cx="7560000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23533" y="5627688"/>
            <a:ext cx="2716213" cy="69056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200">
                <a:latin typeface="Public Sans SemiBold" pitchFamily="2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881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11448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6720000" cy="25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7458" y="6516000"/>
            <a:ext cx="490542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8" r:id="rId3"/>
    <p:sldLayoutId id="2147483671" r:id="rId4"/>
    <p:sldLayoutId id="2147483688" r:id="rId5"/>
    <p:sldLayoutId id="2147483673" r:id="rId6"/>
    <p:sldLayoutId id="2147483674" r:id="rId7"/>
    <p:sldLayoutId id="2147483675" r:id="rId8"/>
    <p:sldLayoutId id="2147483676" r:id="rId9"/>
    <p:sldLayoutId id="2147483662" r:id="rId10"/>
    <p:sldLayoutId id="2147483672" r:id="rId11"/>
    <p:sldLayoutId id="2147483677" r:id="rId12"/>
    <p:sldLayoutId id="2147483678" r:id="rId13"/>
    <p:sldLayoutId id="2147483664" r:id="rId14"/>
    <p:sldLayoutId id="2147483684" r:id="rId15"/>
    <p:sldLayoutId id="2147483679" r:id="rId16"/>
    <p:sldLayoutId id="2147483687" r:id="rId17"/>
    <p:sldLayoutId id="2147483680" r:id="rId18"/>
    <p:sldLayoutId id="2147483681" r:id="rId19"/>
    <p:sldLayoutId id="2147483682" r:id="rId20"/>
    <p:sldLayoutId id="2147483683" r:id="rId21"/>
    <p:sldLayoutId id="2147483685" r:id="rId22"/>
    <p:sldLayoutId id="2147483686" r:id="rId23"/>
    <p:sldLayoutId id="2147483665" r:id="rId24"/>
    <p:sldLayoutId id="2147483666" r:id="rId25"/>
    <p:sldLayoutId id="2147483667" r:id="rId2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Public Sans SemiBold" pitchFamily="2" charset="0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11448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6720000" cy="25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7458" y="6516000"/>
            <a:ext cx="490542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0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Public Sans SemiBold" pitchFamily="2" charset="0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11448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6720000" cy="25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/>
              <a:t>Descriptor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7458" y="6516000"/>
            <a:ext cx="490542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1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Public Sans SemiBold" pitchFamily="2" charset="0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11448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000" y="6444000"/>
            <a:ext cx="6720000" cy="25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400">
                <a:solidFill>
                  <a:schemeClr val="bg2"/>
                </a:solidFill>
                <a:latin typeface="Public Sans SemiBold" pitchFamily="2" charset="0"/>
              </a:defRPr>
            </a:lvl1pPr>
          </a:lstStyle>
          <a:p>
            <a:r>
              <a:rPr lang="en-US" dirty="0"/>
              <a:t>Descriptor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7458" y="6516000"/>
            <a:ext cx="490542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</a:extLst>
          </p:cNvPr>
          <p:cNvSpPr txBox="1"/>
          <p:nvPr userDrawn="1"/>
        </p:nvSpPr>
        <p:spPr>
          <a:xfrm>
            <a:off x="-2622931" y="14626"/>
            <a:ext cx="2544960" cy="51706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2930" y="1263563"/>
            <a:ext cx="632972" cy="215628"/>
          </a:xfrm>
          <a:prstGeom prst="rect">
            <a:avLst/>
          </a:prstGeom>
        </p:spPr>
      </p:pic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0" y="360000"/>
            <a:ext cx="630000" cy="6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b="0" kern="1200">
          <a:solidFill>
            <a:schemeClr val="tx1"/>
          </a:solidFill>
          <a:latin typeface="Public Sans SemiBold" pitchFamily="2" charset="0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CC22CD1-01F7-4F3E-B7C3-C8B6EBA069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0" r="37430"/>
          <a:stretch/>
        </p:blipFill>
        <p:spPr>
          <a:xfrm>
            <a:off x="0" y="0"/>
            <a:ext cx="3060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666C0CE-5149-4272-B098-4336C71D7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9999" y="1283605"/>
            <a:ext cx="6964836" cy="2917763"/>
          </a:xfrm>
        </p:spPr>
        <p:txBody>
          <a:bodyPr/>
          <a:lstStyle/>
          <a:p>
            <a:r>
              <a:rPr lang="en-AU" dirty="0"/>
              <a:t>State Policy Settings</a:t>
            </a:r>
            <a:br>
              <a:rPr lang="en-AU" dirty="0"/>
            </a:br>
            <a:r>
              <a:rPr lang="en-AU" dirty="0"/>
              <a:t>- Local Contributions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305D3D-BC2C-4397-8263-41EAA05A9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9" y="4037188"/>
            <a:ext cx="6291347" cy="1176813"/>
          </a:xfrm>
        </p:spPr>
        <p:txBody>
          <a:bodyPr/>
          <a:lstStyle/>
          <a:p>
            <a:r>
              <a:rPr lang="en-AU" dirty="0"/>
              <a:t>Department of Planning, Housing and Infrastructure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1CCA3B-A8A6-4A95-B503-94DF057112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0000" y="5784000"/>
            <a:ext cx="5220000" cy="74400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AU">
                <a:latin typeface="Public Sans SemiBold"/>
              </a:rPr>
              <a:t>Katrine O’Flaherty &amp; Charlotte Dare</a:t>
            </a:r>
            <a:endParaRPr lang="en-US"/>
          </a:p>
          <a:p>
            <a:pPr>
              <a:spcBef>
                <a:spcPts val="600"/>
              </a:spcBef>
            </a:pPr>
            <a:r>
              <a:rPr lang="en-AU" i="1">
                <a:latin typeface="Public Sans SemiBold"/>
              </a:rPr>
              <a:t>infrastructure.contributions@planning.nsw.gov.au</a:t>
            </a:r>
          </a:p>
          <a:p>
            <a:pPr lvl="1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44B33C-5717-4F17-9FB6-DE4C16359E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36834" y="5781821"/>
            <a:ext cx="1128000" cy="744977"/>
          </a:xfrm>
        </p:spPr>
        <p:txBody>
          <a:bodyPr/>
          <a:lstStyle/>
          <a:p>
            <a:r>
              <a:rPr lang="en-AU" dirty="0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36738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81639-CFED-571A-640F-DCEAA2AFF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D9578-8E5E-8F98-5CB9-5B4CFC32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 anchor="t">
            <a:normAutofit/>
          </a:bodyPr>
          <a:lstStyle/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EED6FF24-B975-9FF9-BB82-3130238888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154622"/>
              </p:ext>
            </p:extLst>
          </p:nvPr>
        </p:nvGraphicFramePr>
        <p:xfrm>
          <a:off x="369896" y="1459078"/>
          <a:ext cx="11448000" cy="473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2BD3B1D-35A4-EE82-9753-7C6EE84B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1050"/>
            <a:ext cx="9720262" cy="1009650"/>
          </a:xfrm>
        </p:spPr>
        <p:txBody>
          <a:bodyPr/>
          <a:lstStyle/>
          <a:p>
            <a:r>
              <a:rPr lang="en-AU" dirty="0"/>
              <a:t>System practice note – What we heard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C369CB0-974F-D13E-069C-5CDD3464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75B77-C12A-566D-CC8F-1AD8C2B0F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CD77-2829-00CA-D573-0A60204C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9720000" cy="1009652"/>
          </a:xfrm>
        </p:spPr>
        <p:txBody>
          <a:bodyPr anchor="t">
            <a:normAutofit/>
          </a:bodyPr>
          <a:lstStyle/>
          <a:p>
            <a:r>
              <a:rPr lang="en-AU" dirty="0"/>
              <a:t>Section 7.11 practice note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49326-B6D6-978C-D0DB-617392B38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465006"/>
            <a:ext cx="11473200" cy="4647546"/>
          </a:xfrm>
          <a:prstGeom prst="rect">
            <a:avLst/>
          </a:prstGeom>
          <a:noFill/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C35502F-C84C-1712-574F-F9EB852F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252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PIA Infrastructure Funding &amp; Delivery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15B47-26DB-F422-2815-7CC89902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 anchor="t">
            <a:normAutofit/>
          </a:bodyPr>
          <a:lstStyle/>
          <a:p>
            <a:pPr marL="0" marR="0" lvl="0" indent="0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983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1FAD9-F55E-D4F0-442A-2EC2CB37D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B7AD1-ED94-04FC-864E-7C46310B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 anchor="t">
            <a:normAutofit/>
          </a:bodyPr>
          <a:lstStyle/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211F6323-31B2-073A-2B9D-A84EFF1357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705615"/>
              </p:ext>
            </p:extLst>
          </p:nvPr>
        </p:nvGraphicFramePr>
        <p:xfrm>
          <a:off x="359999" y="1370013"/>
          <a:ext cx="11471637" cy="474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16E8926-6C01-74BB-0CA5-8FEF9353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60363"/>
            <a:ext cx="9720262" cy="1009650"/>
          </a:xfrm>
        </p:spPr>
        <p:txBody>
          <a:bodyPr/>
          <a:lstStyle/>
          <a:p>
            <a:r>
              <a:rPr lang="en-AU" dirty="0"/>
              <a:t>Section 7.11 practice note – What we heard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AF8B6C-6CF2-E7FC-304B-6F594377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64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CE9-FEE9-10C3-5B2B-F8264B264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A6CD07-938E-4B57-7231-D11DA5F18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175419"/>
            <a:ext cx="5938837" cy="2126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0EC83B-7942-0990-1640-F54BB668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Section 7.12 practice 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85C9A-D1AF-BCA3-E815-70E08A113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BCFCDE3-39E4-58F0-52EB-B86401D00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3B934-B071-47E0-5116-FED540077C42}"/>
              </a:ext>
            </a:extLst>
          </p:cNvPr>
          <p:cNvSpPr/>
          <p:nvPr/>
        </p:nvSpPr>
        <p:spPr>
          <a:xfrm>
            <a:off x="3411794" y="1345566"/>
            <a:ext cx="2812025" cy="1932646"/>
          </a:xfrm>
          <a:prstGeom prst="rect">
            <a:avLst/>
          </a:prstGeom>
          <a:noFill/>
          <a:ln w="28575">
            <a:solidFill>
              <a:srgbClr val="F581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A7FD83-FE8D-1462-9B21-95E90E144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786" y="2673821"/>
            <a:ext cx="6333214" cy="20554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C40F4C-DD26-94D4-A435-23E5BD4BFEA5}"/>
              </a:ext>
            </a:extLst>
          </p:cNvPr>
          <p:cNvSpPr/>
          <p:nvPr/>
        </p:nvSpPr>
        <p:spPr>
          <a:xfrm>
            <a:off x="5968180" y="2723689"/>
            <a:ext cx="6096775" cy="1932646"/>
          </a:xfrm>
          <a:prstGeom prst="rect">
            <a:avLst/>
          </a:prstGeom>
          <a:noFill/>
          <a:ln w="28575">
            <a:solidFill>
              <a:srgbClr val="F581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374750-85DD-E532-54EC-30450592F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4355690"/>
            <a:ext cx="6206170" cy="19326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80AEAC-B48B-C230-B07B-AC9152A3F317}"/>
              </a:ext>
            </a:extLst>
          </p:cNvPr>
          <p:cNvSpPr/>
          <p:nvPr/>
        </p:nvSpPr>
        <p:spPr>
          <a:xfrm>
            <a:off x="1936955" y="4355690"/>
            <a:ext cx="4629215" cy="1858297"/>
          </a:xfrm>
          <a:prstGeom prst="rect">
            <a:avLst/>
          </a:prstGeom>
          <a:noFill/>
          <a:ln w="28575">
            <a:solidFill>
              <a:srgbClr val="F581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9943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5F714-14CC-E2E2-68CD-C02E87B1B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D73C5-1551-E50B-1570-83213D02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 anchor="t">
            <a:normAutofit/>
          </a:bodyPr>
          <a:lstStyle/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952FF5B7-FE37-E909-2606-93675CE53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4469324"/>
              </p:ext>
            </p:extLst>
          </p:nvPr>
        </p:nvGraphicFramePr>
        <p:xfrm>
          <a:off x="364709" y="1374556"/>
          <a:ext cx="11448000" cy="4627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82CA6BF-710C-B15A-006D-0780D1F0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97689"/>
            <a:ext cx="9720262" cy="1009650"/>
          </a:xfrm>
        </p:spPr>
        <p:txBody>
          <a:bodyPr/>
          <a:lstStyle/>
          <a:p>
            <a:r>
              <a:rPr lang="en-AU" dirty="0"/>
              <a:t>Section 7.12 practice note – What we heard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8C77AEF-3405-EAF9-D949-C6A8E77C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Light" pitchFamily="50" charset="0"/>
                <a:ea typeface="+mn-ea"/>
                <a:cs typeface="+mn-cs"/>
              </a:rPr>
              <a:t>PIA Infrastructure Funding &amp; Delivery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Public Sans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44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47A59-D8BA-8D91-35EE-8BC49DDC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4C18-3351-7134-5F14-BB636D27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Planning agreements practice 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68997-2292-34E1-566E-48444C74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C6FAABA-593D-55C0-47D4-96878A01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8C5E7-D880-A9FB-9FAD-E847F431A320}"/>
              </a:ext>
            </a:extLst>
          </p:cNvPr>
          <p:cNvGrpSpPr/>
          <p:nvPr/>
        </p:nvGrpSpPr>
        <p:grpSpPr>
          <a:xfrm>
            <a:off x="562557" y="1885950"/>
            <a:ext cx="10753462" cy="3086100"/>
            <a:chOff x="360000" y="1885950"/>
            <a:chExt cx="10753462" cy="30861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F1C237-9F91-8C12-B813-3418FD9E7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0" y="1885950"/>
              <a:ext cx="8620125" cy="3086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BBEAE2-E0C4-8542-EA95-00C10218B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6537" y="2095499"/>
              <a:ext cx="2066925" cy="2792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055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36D21-B9DC-349E-6AA4-26644FFD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9A5D7-2E5F-E3C7-F5AF-4D583DE2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 anchor="t">
            <a:normAutofit/>
          </a:bodyPr>
          <a:lstStyle/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1205C652-F5E6-5B26-A97E-0AD66A5EF0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799347"/>
              </p:ext>
            </p:extLst>
          </p:nvPr>
        </p:nvGraphicFramePr>
        <p:xfrm>
          <a:off x="372000" y="1414501"/>
          <a:ext cx="11436000" cy="462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AC03047F-253D-A041-97BC-B5372738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25689"/>
            <a:ext cx="10577146" cy="1009650"/>
          </a:xfrm>
        </p:spPr>
        <p:txBody>
          <a:bodyPr>
            <a:normAutofit/>
          </a:bodyPr>
          <a:lstStyle/>
          <a:p>
            <a:r>
              <a:rPr lang="en-AU" sz="3400" dirty="0"/>
              <a:t>Planning agreements practice note – What we heard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6DFCF9-5F5E-6E2E-3FA5-49F16853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Light" pitchFamily="50" charset="0"/>
                <a:ea typeface="+mn-ea"/>
                <a:cs typeface="+mn-cs"/>
              </a:rPr>
              <a:t>PIA Infrastructure Funding &amp; Delivery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Public Sans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4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44E0F-A058-80BC-2EF2-D4B524561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5EE9-C8E0-6D95-2C35-3038D0C80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Administration practice 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A2102-7F6A-EFB1-1E9D-3FFFFC98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129E114-0069-76AB-F27F-7B6FBCB1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8BEF8-5420-3841-70C9-71D0FE20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362060"/>
            <a:ext cx="11425637" cy="40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C2062-AEE0-836A-F2B2-7DBFA7262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6A017-5999-105B-497A-77D88F0D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516000"/>
            <a:ext cx="490542" cy="180000"/>
          </a:xfrm>
        </p:spPr>
        <p:txBody>
          <a:bodyPr anchor="t">
            <a:normAutofit/>
          </a:bodyPr>
          <a:lstStyle/>
          <a:p>
            <a:pPr marL="0" marR="0" lvl="0" indent="0" algn="r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36F2BBB3-D23A-B84C-AE76-B070549092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52107"/>
              </p:ext>
            </p:extLst>
          </p:nvPr>
        </p:nvGraphicFramePr>
        <p:xfrm>
          <a:off x="364346" y="1283203"/>
          <a:ext cx="11448000" cy="473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FBD2C1F-8015-0BC3-3CC3-95CFA4F3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51050"/>
            <a:ext cx="9720262" cy="1009650"/>
          </a:xfrm>
        </p:spPr>
        <p:txBody>
          <a:bodyPr/>
          <a:lstStyle/>
          <a:p>
            <a:r>
              <a:rPr lang="en-AU" dirty="0"/>
              <a:t>Administration practice note – What we heard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861FD4-F5BE-0B74-4EC8-1360ECDC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Light" pitchFamily="50" charset="0"/>
                <a:ea typeface="+mn-ea"/>
                <a:cs typeface="+mn-cs"/>
              </a:rPr>
              <a:t>PIA Infrastructure Funding &amp; Delivery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Public Sans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1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0286C-CF5F-4655-D584-34A4853B6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8C4D6D-D8D9-7D7A-C8EC-E80A40E8CD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/>
              <a:t>What's Next?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0C70E-50DC-EAE2-6BD0-8BFCDCC98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AU" sz="1800" dirty="0"/>
              <a:t>State Policy Framework for Local Contributions </a:t>
            </a:r>
          </a:p>
          <a:p>
            <a:endParaRPr lang="en-GB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62BECE-4C31-5CC8-CF1C-DBF013529A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1463" y="6516688"/>
            <a:ext cx="490537" cy="179387"/>
          </a:xfrm>
        </p:spPr>
        <p:txBody>
          <a:bodyPr/>
          <a:lstStyle/>
          <a:p>
            <a:fld id="{10A01DC5-1685-4615-8240-15192985C6A2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509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644355"/>
            <a:ext cx="10091690" cy="1009652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2"/>
                </a:solidFill>
              </a:rPr>
              <a:t>State Policy Framework for Local Contributions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17458" y="6443999"/>
            <a:ext cx="490542" cy="180000"/>
          </a:xfrm>
        </p:spPr>
        <p:txBody>
          <a:bodyPr/>
          <a:lstStyle/>
          <a:p>
            <a:fld id="{67E7CB4E-0848-4774-9F85-B38117CB1B54}" type="slidenum">
              <a:rPr lang="en-AU" smtClean="0"/>
              <a:pPr/>
              <a:t>2</a:t>
            </a:fld>
            <a:endParaRPr lang="en-AU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21AC01B-691B-4BBF-A607-90BD616FEB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65639"/>
              </p:ext>
            </p:extLst>
          </p:nvPr>
        </p:nvGraphicFramePr>
        <p:xfrm>
          <a:off x="331426" y="1510858"/>
          <a:ext cx="114728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5227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02A39-E82D-6335-DAFF-1BC788ACA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4D96-B653-7584-C298-7C229787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Next?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4868B-7DB7-2354-0BF9-3733C8C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2316C7F-F516-7351-5CDD-2834569F4C4A}"/>
              </a:ext>
            </a:extLst>
          </p:cNvPr>
          <p:cNvSpPr txBox="1">
            <a:spLocks/>
          </p:cNvSpPr>
          <p:nvPr/>
        </p:nvSpPr>
        <p:spPr>
          <a:xfrm>
            <a:off x="650632" y="1866403"/>
            <a:ext cx="7578968" cy="27150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Public Sans SemiBold" pitchFamily="2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Recommendation 6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1800" dirty="0">
                <a:solidFill>
                  <a:srgbClr val="211D1E"/>
                </a:solidFill>
                <a:latin typeface="Public Sans Light"/>
              </a:rPr>
              <a:t>Consider amendment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 of the EP&amp;A Regs to require demonstration of certain matters being considered before entering into a </a:t>
            </a:r>
            <a:r>
              <a:rPr lang="en-AU" sz="1800">
                <a:solidFill>
                  <a:srgbClr val="211D1E"/>
                </a:solidFill>
                <a:latin typeface="Public Sans Light"/>
              </a:rPr>
              <a:t>planning agreement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Recommendation 7</a:t>
            </a: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Guidelines and training to assist councillors in their decision-making role in respect of </a:t>
            </a: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planning agreements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Recommendation 8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Guidance on the essential information that must be submitted with a letter of offer.</a:t>
            </a: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Recommendation 9</a:t>
            </a:r>
          </a:p>
          <a:p>
            <a:pPr marL="0" marR="0" lvl="0" indent="0" defTabSz="914377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Risk-based audits of </a:t>
            </a:r>
            <a:r>
              <a:rPr lang="en-AU" sz="1800">
                <a:solidFill>
                  <a:srgbClr val="211D1E"/>
                </a:solidFill>
                <a:latin typeface="Public Sans Light"/>
              </a:rPr>
              <a:t>planning agreements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 negotiated by councils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  <a:p>
            <a:pPr marL="0" marR="0" lvl="1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06D77-76AD-980F-232E-B30CE20D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001" y="1484528"/>
            <a:ext cx="3275728" cy="4028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97C3F-A4E8-0A19-D241-CF9BB3F538CE}"/>
              </a:ext>
            </a:extLst>
          </p:cNvPr>
          <p:cNvSpPr txBox="1"/>
          <p:nvPr/>
        </p:nvSpPr>
        <p:spPr>
          <a:xfrm>
            <a:off x="343887" y="1253696"/>
            <a:ext cx="381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Planning Agreements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FED1CE5-F6E6-8B79-3532-A2A57BAD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Light" pitchFamily="50" charset="0"/>
                <a:ea typeface="+mn-ea"/>
                <a:cs typeface="+mn-cs"/>
              </a:rPr>
              <a:t>PIA Infrastructure Funding &amp; Delivery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Public Sans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171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767E7D-B69C-FF00-EDFD-1366891E7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887" y="954317"/>
            <a:ext cx="3581540" cy="49493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343B5B-4910-5E6F-ECC1-742A1B4DB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64" y="1811215"/>
            <a:ext cx="5418002" cy="2863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69851-E73E-88F5-D810-B4CBFD81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Next?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4C514-55F8-355F-3037-2BFBD9EB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072388-A792-7D0E-F5DA-4617A77E9354}"/>
              </a:ext>
            </a:extLst>
          </p:cNvPr>
          <p:cNvSpPr txBox="1"/>
          <p:nvPr/>
        </p:nvSpPr>
        <p:spPr>
          <a:xfrm>
            <a:off x="382965" y="1138819"/>
            <a:ext cx="381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>
                <a:solidFill>
                  <a:srgbClr val="22272B"/>
                </a:solidFill>
                <a:latin typeface="Public Sans Light"/>
              </a:rPr>
              <a:t>Repealed Funds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A488FCE-BD5A-4825-418C-6EA8D4BF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Light" pitchFamily="50" charset="0"/>
                <a:ea typeface="+mn-ea"/>
                <a:cs typeface="+mn-cs"/>
              </a:rPr>
              <a:t>PIA Infrastructure Funding &amp; Delivery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Public Sans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7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F5C3E-EDF1-0757-3DA9-8FA83651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9D18-AA05-AE7A-9E81-420B47F99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What’s Next?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A06A1-DD5D-276D-55BF-5F4B2EDB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57C2F-AAAC-30D9-E93E-11678A996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30" y="1174999"/>
            <a:ext cx="6019519" cy="5125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0C8D8-FF13-0B68-2442-72FE3693E645}"/>
              </a:ext>
            </a:extLst>
          </p:cNvPr>
          <p:cNvSpPr txBox="1"/>
          <p:nvPr/>
        </p:nvSpPr>
        <p:spPr>
          <a:xfrm>
            <a:off x="7062929" y="2221702"/>
            <a:ext cx="40983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t>Continue to improve the Practice Notes by sharing practitioner stories, tools and templates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200" b="0" i="0" u="none" strike="noStrike" kern="1200" cap="none" spc="0" normalizeH="0" baseline="0" noProof="0" dirty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276B6-845B-820F-0E21-B640C47A41B1}"/>
              </a:ext>
            </a:extLst>
          </p:cNvPr>
          <p:cNvSpPr txBox="1"/>
          <p:nvPr/>
        </p:nvSpPr>
        <p:spPr>
          <a:xfrm>
            <a:off x="7741758" y="4292644"/>
            <a:ext cx="2728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/>
              <a:t>Share your story 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65912B1-D3B0-0C29-9946-821EF7FD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664"/>
                </a:solidFill>
                <a:effectLst/>
                <a:uLnTx/>
                <a:uFillTx/>
                <a:latin typeface="Public Sans Light" pitchFamily="50" charset="0"/>
                <a:ea typeface="+mn-ea"/>
                <a:cs typeface="+mn-cs"/>
              </a:rPr>
              <a:t>PIA Infrastructure Funding &amp; Delivery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2664"/>
              </a:solidFill>
              <a:effectLst/>
              <a:uLnTx/>
              <a:uFillTx/>
              <a:latin typeface="Public Sans Light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093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5E385-8BD3-620F-E536-8302FFDFC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16C6-BB48-20C5-6441-E9442C548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4104000"/>
            <a:ext cx="10242886" cy="1009606"/>
          </a:xfrm>
        </p:spPr>
        <p:txBody>
          <a:bodyPr anchor="t">
            <a:normAutofit/>
          </a:bodyPr>
          <a:lstStyle/>
          <a:p>
            <a:r>
              <a:rPr lang="en-AU"/>
              <a:t>Thank you</a:t>
            </a:r>
            <a:endParaRPr lang="en-A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7FEA91-7441-C375-1DDD-8068BE7E24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5652000"/>
            <a:ext cx="10242886" cy="52371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infrastructure.contributions@planning.nsw.gov.au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877E9E08-BE62-D2A8-68E3-6BC64F4DB6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17458" y="6516000"/>
            <a:ext cx="490542" cy="180000"/>
          </a:xfrm>
        </p:spPr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66E802E-4F62-ED16-2F38-C542D82356FF}"/>
              </a:ext>
            </a:extLst>
          </p:cNvPr>
          <p:cNvSpPr txBox="1">
            <a:spLocks/>
          </p:cNvSpPr>
          <p:nvPr/>
        </p:nvSpPr>
        <p:spPr>
          <a:xfrm>
            <a:off x="360000" y="6444000"/>
            <a:ext cx="6720000" cy="18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9000" b="0" kern="1200">
                <a:solidFill>
                  <a:schemeClr val="bg2"/>
                </a:solidFill>
                <a:latin typeface="Public Sans ExtraLight" pitchFamily="2" charset="0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Public Sans SemiBold" pitchFamily="2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00000"/>
              </a:lnSpc>
              <a:buFontTx/>
              <a:buNone/>
              <a:defRPr/>
            </a:pPr>
            <a:r>
              <a:rPr lang="en-US" sz="1200">
                <a:solidFill>
                  <a:srgbClr val="002664"/>
                </a:solidFill>
                <a:latin typeface="Public Sans Light" pitchFamily="50" charset="0"/>
              </a:rPr>
              <a:t>PIA Infrastructure Funding &amp; Delivery</a:t>
            </a:r>
            <a:endParaRPr lang="en-AU" sz="1200">
              <a:solidFill>
                <a:srgbClr val="002664"/>
              </a:solidFill>
              <a:latin typeface="Public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7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81F7D-A341-5EF6-EF69-052BFE8F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46" y="482842"/>
            <a:ext cx="10261108" cy="1009652"/>
          </a:xfrm>
        </p:spPr>
        <p:txBody>
          <a:bodyPr/>
          <a:lstStyle/>
          <a:p>
            <a:r>
              <a:rPr lang="en-AU" dirty="0">
                <a:solidFill>
                  <a:srgbClr val="002060"/>
                </a:solidFill>
              </a:rPr>
              <a:t>2025 Practice Notes: Rules, tools and templates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EE4FE-B183-2231-67BA-5B5F36BC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AB27AA-CD8B-6A80-3716-46202D1A3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973"/>
          <a:stretch/>
        </p:blipFill>
        <p:spPr>
          <a:xfrm>
            <a:off x="931528" y="1555622"/>
            <a:ext cx="9908957" cy="37433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E17D69-4652-16F1-1E77-B6A2DDC61DE7}"/>
              </a:ext>
            </a:extLst>
          </p:cNvPr>
          <p:cNvSpPr txBox="1">
            <a:spLocks/>
          </p:cNvSpPr>
          <p:nvPr/>
        </p:nvSpPr>
        <p:spPr>
          <a:xfrm>
            <a:off x="360000" y="6444000"/>
            <a:ext cx="67200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/>
                </a:solidFill>
              </a:rPr>
              <a:t>PIA Infrastructure Funding &amp; Delivery</a:t>
            </a:r>
            <a:endParaRPr lang="en-AU" sz="12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5DB7-1442-D0E9-010F-F47B7AEF939A}"/>
              </a:ext>
            </a:extLst>
          </p:cNvPr>
          <p:cNvSpPr txBox="1"/>
          <p:nvPr/>
        </p:nvSpPr>
        <p:spPr>
          <a:xfrm>
            <a:off x="297085" y="5631083"/>
            <a:ext cx="1189684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https://www.planningportal.nsw.gov.au/local-infrastructure-contributions/practice-notes-home</a:t>
            </a:r>
          </a:p>
        </p:txBody>
      </p:sp>
    </p:spTree>
    <p:extLst>
      <p:ext uri="{BB962C8B-B14F-4D97-AF65-F5344CB8AC3E}">
        <p14:creationId xmlns:p14="http://schemas.microsoft.com/office/powerpoint/2010/main" val="1534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D79E3C5-C53F-A354-69EA-C7A69CBA0354}"/>
              </a:ext>
            </a:extLst>
          </p:cNvPr>
          <p:cNvSpPr txBox="1">
            <a:spLocks/>
          </p:cNvSpPr>
          <p:nvPr/>
        </p:nvSpPr>
        <p:spPr>
          <a:xfrm>
            <a:off x="931492" y="846273"/>
            <a:ext cx="3829120" cy="1615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Public Sans SemiBold" pitchFamily="2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ublic Sans Light" pitchFamily="50" charset="0"/>
              </a:rPr>
              <a:t>New practice notes covering the whole system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FE2EB91-FE20-57B7-CDCF-4BFE233BC51F}"/>
              </a:ext>
            </a:extLst>
          </p:cNvPr>
          <p:cNvSpPr txBox="1">
            <a:spLocks/>
          </p:cNvSpPr>
          <p:nvPr/>
        </p:nvSpPr>
        <p:spPr>
          <a:xfrm>
            <a:off x="931492" y="4154503"/>
            <a:ext cx="3249983" cy="1615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Public Sans SemiBold" pitchFamily="2" charset="0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Times New Roman" panose="02020603050405020304" pitchFamily="18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ublic Sans Light" pitchFamily="50" charset="0"/>
              </a:rPr>
              <a:t>New practice notes for each mechanism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8CE840-1715-82DF-9E06-1D1AE396EE5E}"/>
              </a:ext>
            </a:extLst>
          </p:cNvPr>
          <p:cNvGrpSpPr/>
          <p:nvPr/>
        </p:nvGrpSpPr>
        <p:grpSpPr>
          <a:xfrm>
            <a:off x="5175726" y="211273"/>
            <a:ext cx="6410692" cy="5975742"/>
            <a:chOff x="5237272" y="413496"/>
            <a:chExt cx="6410692" cy="5975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6EED933-3CE9-5522-8382-D1AD29D6C969}"/>
                </a:ext>
              </a:extLst>
            </p:cNvPr>
            <p:cNvGrpSpPr/>
            <p:nvPr/>
          </p:nvGrpSpPr>
          <p:grpSpPr>
            <a:xfrm>
              <a:off x="5238478" y="413496"/>
              <a:ext cx="1918689" cy="2699715"/>
              <a:chOff x="681786" y="555111"/>
              <a:chExt cx="1099294" cy="154677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DBA8AE37-E896-D305-55E4-558D4B64A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1786" y="1332533"/>
                <a:ext cx="1095225" cy="766745"/>
              </a:xfrm>
              <a:prstGeom prst="rect">
                <a:avLst/>
              </a:prstGeom>
            </p:spPr>
          </p:pic>
          <p:sp>
            <p:nvSpPr>
              <p:cNvPr id="4" name="Flowchart: Process 3">
                <a:extLst>
                  <a:ext uri="{FF2B5EF4-FFF2-40B4-BE49-F238E27FC236}">
                    <a16:creationId xmlns:a16="http://schemas.microsoft.com/office/drawing/2014/main" id="{21182027-26E4-8D6B-3538-26956773F66C}"/>
                  </a:ext>
                </a:extLst>
              </p:cNvPr>
              <p:cNvSpPr/>
              <p:nvPr/>
            </p:nvSpPr>
            <p:spPr>
              <a:xfrm>
                <a:off x="682477" y="555111"/>
                <a:ext cx="1098603" cy="1546775"/>
              </a:xfrm>
              <a:prstGeom prst="flowChartProcess">
                <a:avLst/>
              </a:prstGeom>
              <a:noFill/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72B"/>
                    </a:solidFill>
                    <a:effectLst/>
                    <a:uLnTx/>
                    <a:uFillTx/>
                    <a:latin typeface="Public Sans Light"/>
                    <a:ea typeface="+mn-ea"/>
                    <a:cs typeface="+mn-cs"/>
                  </a:rPr>
                  <a:t>Local</a:t>
                </a: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272B"/>
                    </a:solidFill>
                    <a:effectLst/>
                    <a:uLnTx/>
                    <a:uFillTx/>
                    <a:latin typeface="Public Sans Light"/>
                    <a:ea typeface="+mn-ea"/>
                    <a:cs typeface="+mn-cs"/>
                  </a:rPr>
                  <a:t>Infrastructure contributions system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561D910-BEA2-5ED1-BEBD-D744772E6B83}"/>
                </a:ext>
              </a:extLst>
            </p:cNvPr>
            <p:cNvGrpSpPr/>
            <p:nvPr/>
          </p:nvGrpSpPr>
          <p:grpSpPr>
            <a:xfrm>
              <a:off x="5237272" y="3686386"/>
              <a:ext cx="1919895" cy="2687096"/>
              <a:chOff x="5637228" y="4499549"/>
              <a:chExt cx="1124083" cy="154203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408BB35-2784-009F-8BAA-74E054F68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37228" y="5266615"/>
                <a:ext cx="1119648" cy="767987"/>
              </a:xfrm>
              <a:prstGeom prst="rect">
                <a:avLst/>
              </a:prstGeom>
            </p:spPr>
          </p:pic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7B93C3B6-E904-9FC7-7146-410EFD48280A}"/>
                  </a:ext>
                </a:extLst>
              </p:cNvPr>
              <p:cNvSpPr/>
              <p:nvPr/>
            </p:nvSpPr>
            <p:spPr>
              <a:xfrm>
                <a:off x="5637229" y="4499549"/>
                <a:ext cx="1124082" cy="1542038"/>
              </a:xfrm>
              <a:prstGeom prst="flowChartProcess">
                <a:avLst/>
              </a:prstGeom>
              <a:noFill/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9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2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2272B"/>
                    </a:solidFill>
                    <a:effectLst/>
                    <a:uLnTx/>
                    <a:uFillTx/>
                    <a:latin typeface="Public Sans Light"/>
                    <a:ea typeface="+mn-ea"/>
                    <a:cs typeface="+mn-cs"/>
                  </a:rPr>
                  <a:t>Section 7.11 contributions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425AE5B-4039-6F92-1332-4415557352D5}"/>
                </a:ext>
              </a:extLst>
            </p:cNvPr>
            <p:cNvGrpSpPr/>
            <p:nvPr/>
          </p:nvGrpSpPr>
          <p:grpSpPr>
            <a:xfrm>
              <a:off x="7475013" y="3686387"/>
              <a:ext cx="1927635" cy="2702851"/>
              <a:chOff x="6916220" y="4493193"/>
              <a:chExt cx="1109781" cy="1552796"/>
            </a:xfrm>
          </p:grpSpPr>
          <p:pic>
            <p:nvPicPr>
              <p:cNvPr id="13" name="Picture 12" descr="A isometric view of a city&#10;&#10;Description automatically generated">
                <a:extLst>
                  <a:ext uri="{FF2B5EF4-FFF2-40B4-BE49-F238E27FC236}">
                    <a16:creationId xmlns:a16="http://schemas.microsoft.com/office/drawing/2014/main" id="{D34D1529-D590-181E-E15C-432E828A0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220" y="5261109"/>
                <a:ext cx="1109781" cy="784880"/>
              </a:xfrm>
              <a:prstGeom prst="rect">
                <a:avLst/>
              </a:prstGeom>
            </p:spPr>
          </p:pic>
          <p:sp>
            <p:nvSpPr>
              <p:cNvPr id="14" name="Flowchart: Process 13">
                <a:extLst>
                  <a:ext uri="{FF2B5EF4-FFF2-40B4-BE49-F238E27FC236}">
                    <a16:creationId xmlns:a16="http://schemas.microsoft.com/office/drawing/2014/main" id="{BBCEBEFC-0907-849E-9BBD-38475A6B9B95}"/>
                  </a:ext>
                </a:extLst>
              </p:cNvPr>
              <p:cNvSpPr/>
              <p:nvPr/>
            </p:nvSpPr>
            <p:spPr>
              <a:xfrm>
                <a:off x="6916220" y="4493193"/>
                <a:ext cx="1098603" cy="1548394"/>
              </a:xfrm>
              <a:prstGeom prst="flowChartProcess">
                <a:avLst/>
              </a:prstGeom>
              <a:noFill/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8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2272B"/>
                    </a:solidFill>
                    <a:effectLst/>
                    <a:uLnTx/>
                    <a:uFillTx/>
                    <a:latin typeface="Public Sans Light"/>
                    <a:ea typeface="+mn-ea"/>
                    <a:cs typeface="+mn-cs"/>
                  </a:rPr>
                  <a:t>Section 7.12 levies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59AB31E-2032-6D04-8A64-D6F02CD05873}"/>
                </a:ext>
              </a:extLst>
            </p:cNvPr>
            <p:cNvGrpSpPr/>
            <p:nvPr/>
          </p:nvGrpSpPr>
          <p:grpSpPr>
            <a:xfrm>
              <a:off x="9720494" y="3686386"/>
              <a:ext cx="1927470" cy="2702850"/>
              <a:chOff x="8253464" y="4491458"/>
              <a:chExt cx="1125999" cy="155453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A06EC43-EAA7-8668-C817-492DE4C7A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253464" y="5260231"/>
                <a:ext cx="1119648" cy="785758"/>
              </a:xfrm>
              <a:prstGeom prst="rect">
                <a:avLst/>
              </a:prstGeom>
            </p:spPr>
          </p:pic>
          <p:sp>
            <p:nvSpPr>
              <p:cNvPr id="20" name="Flowchart: Process 19">
                <a:extLst>
                  <a:ext uri="{FF2B5EF4-FFF2-40B4-BE49-F238E27FC236}">
                    <a16:creationId xmlns:a16="http://schemas.microsoft.com/office/drawing/2014/main" id="{EDD1C51D-E398-3FF4-B91A-BDFDA3A0B3FC}"/>
                  </a:ext>
                </a:extLst>
              </p:cNvPr>
              <p:cNvSpPr/>
              <p:nvPr/>
            </p:nvSpPr>
            <p:spPr>
              <a:xfrm>
                <a:off x="8259814" y="4491458"/>
                <a:ext cx="1119649" cy="1552728"/>
              </a:xfrm>
              <a:prstGeom prst="flowChartProcess">
                <a:avLst/>
              </a:prstGeom>
              <a:noFill/>
              <a:ln w="19050"/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20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2272B"/>
                    </a:solidFill>
                    <a:effectLst/>
                    <a:uLnTx/>
                    <a:uFillTx/>
                    <a:latin typeface="Public Sans Light"/>
                    <a:ea typeface="+mn-ea"/>
                    <a:cs typeface="+mn-cs"/>
                  </a:rPr>
                  <a:t>Planning agreements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E97818-6F9F-C7D9-EBE1-0A35D7449E21}"/>
                </a:ext>
              </a:extLst>
            </p:cNvPr>
            <p:cNvGrpSpPr/>
            <p:nvPr/>
          </p:nvGrpSpPr>
          <p:grpSpPr>
            <a:xfrm>
              <a:off x="7485167" y="420537"/>
              <a:ext cx="1917481" cy="2699716"/>
              <a:chOff x="8301707" y="1247182"/>
              <a:chExt cx="1106554" cy="154677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497012E-CB6F-D97B-436B-E542D53BD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01707" y="2024605"/>
                <a:ext cx="1106554" cy="764668"/>
              </a:xfrm>
              <a:prstGeom prst="rect">
                <a:avLst/>
              </a:prstGeom>
            </p:spPr>
          </p:pic>
          <p:sp>
            <p:nvSpPr>
              <p:cNvPr id="22" name="Flowchart: Process 21">
                <a:extLst>
                  <a:ext uri="{FF2B5EF4-FFF2-40B4-BE49-F238E27FC236}">
                    <a16:creationId xmlns:a16="http://schemas.microsoft.com/office/drawing/2014/main" id="{146153DA-4FF4-FC62-3E33-D22DDC5E4B71}"/>
                  </a:ext>
                </a:extLst>
              </p:cNvPr>
              <p:cNvSpPr/>
              <p:nvPr/>
            </p:nvSpPr>
            <p:spPr>
              <a:xfrm>
                <a:off x="8301709" y="1247182"/>
                <a:ext cx="1098603" cy="1546776"/>
              </a:xfrm>
              <a:prstGeom prst="flowChartProcess">
                <a:avLst/>
              </a:prstGeom>
              <a:noFill/>
              <a:ln w="190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600" b="0" i="0" u="none" strike="noStrike" kern="1200" cap="none" spc="0" normalizeH="0" baseline="0" noProof="0">
                  <a:ln>
                    <a:noFill/>
                  </a:ln>
                  <a:solidFill>
                    <a:srgbClr val="22272B"/>
                  </a:solidFill>
                  <a:effectLst/>
                  <a:uLnTx/>
                  <a:uFillTx/>
                  <a:latin typeface="Public Sans Light"/>
                  <a:ea typeface="+mn-ea"/>
                  <a:cs typeface="+mn-cs"/>
                </a:endParaRPr>
              </a:p>
              <a:p>
                <a:pPr marL="0" marR="0" lvl="0" indent="0" algn="ctr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2272B"/>
                    </a:solidFill>
                    <a:effectLst/>
                    <a:uLnTx/>
                    <a:uFillTx/>
                    <a:latin typeface="Public Sans Light"/>
                    <a:ea typeface="+mn-ea"/>
                    <a:cs typeface="+mn-cs"/>
                  </a:rPr>
                  <a:t>Administering contributions</a:t>
                </a:r>
              </a:p>
            </p:txBody>
          </p:sp>
        </p:grp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0383314-02AD-1D39-2633-4D33475CE59C}"/>
              </a:ext>
            </a:extLst>
          </p:cNvPr>
          <p:cNvSpPr txBox="1">
            <a:spLocks/>
          </p:cNvSpPr>
          <p:nvPr/>
        </p:nvSpPr>
        <p:spPr>
          <a:xfrm>
            <a:off x="360000" y="6444000"/>
            <a:ext cx="6720000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/>
                </a:solidFill>
              </a:rPr>
              <a:t>PIA Infrastructure Funding &amp; Delivery</a:t>
            </a:r>
            <a:endParaRPr lang="en-A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7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2D28-E972-52AC-DBE9-6D01FBDD1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15" y="515281"/>
            <a:ext cx="9720000" cy="1009652"/>
          </a:xfrm>
        </p:spPr>
        <p:txBody>
          <a:bodyPr/>
          <a:lstStyle/>
          <a:p>
            <a:r>
              <a:rPr lang="en-AU" dirty="0">
                <a:solidFill>
                  <a:schemeClr val="bg2"/>
                </a:solidFill>
              </a:rPr>
              <a:t>2025 Practice Notes: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EEB82-F45E-8904-7B87-0C98E27E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5</a:t>
            </a:fld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36D6BF-96B0-4658-A4FC-F66DA3D212B4}"/>
              </a:ext>
            </a:extLst>
          </p:cNvPr>
          <p:cNvGrpSpPr/>
          <p:nvPr/>
        </p:nvGrpSpPr>
        <p:grpSpPr>
          <a:xfrm>
            <a:off x="2550613" y="1236323"/>
            <a:ext cx="6851839" cy="4996584"/>
            <a:chOff x="2128582" y="1271492"/>
            <a:chExt cx="6851839" cy="49965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F54894-AC3D-EC5C-7491-7E67BC9E2436}"/>
                </a:ext>
              </a:extLst>
            </p:cNvPr>
            <p:cNvGrpSpPr/>
            <p:nvPr/>
          </p:nvGrpSpPr>
          <p:grpSpPr>
            <a:xfrm>
              <a:off x="2128582" y="1271492"/>
              <a:ext cx="6851839" cy="4996584"/>
              <a:chOff x="2555552" y="1233665"/>
              <a:chExt cx="6851839" cy="4996584"/>
            </a:xfrm>
          </p:grpSpPr>
          <p:pic>
            <p:nvPicPr>
              <p:cNvPr id="2051" name="Picture 3">
                <a:extLst>
                  <a:ext uri="{FF2B5EF4-FFF2-40B4-BE49-F238E27FC236}">
                    <a16:creationId xmlns:a16="http://schemas.microsoft.com/office/drawing/2014/main" id="{22A0AE39-B45E-61D5-2800-7A77B85F6F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6961" y="3731807"/>
                <a:ext cx="6769023" cy="2498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3A2181C-95BA-28DB-0E79-2A4702B1A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55552" y="1233665"/>
                <a:ext cx="6851839" cy="2498442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373FAD-2435-ED82-D1C6-258191537A78}"/>
                </a:ext>
              </a:extLst>
            </p:cNvPr>
            <p:cNvSpPr/>
            <p:nvPr/>
          </p:nvSpPr>
          <p:spPr>
            <a:xfrm>
              <a:off x="3110855" y="3795857"/>
              <a:ext cx="5349360" cy="2296295"/>
            </a:xfrm>
            <a:prstGeom prst="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Public Sans Light"/>
                </a:defRPr>
              </a:lvl9pPr>
            </a:lstStyle>
            <a:p>
              <a:pPr algn="ctr"/>
              <a:endParaRPr lang="en-AU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CA6295-1264-03A7-EDD8-A51731D8B642}"/>
                </a:ext>
              </a:extLst>
            </p:cNvPr>
            <p:cNvSpPr/>
            <p:nvPr/>
          </p:nvSpPr>
          <p:spPr>
            <a:xfrm>
              <a:off x="3110855" y="3795857"/>
              <a:ext cx="3622160" cy="1168100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AU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AB12507-BCCE-09C2-5602-9B3D23BE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0F6B62-6033-DE0F-4EF3-A487C6B8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22272B"/>
                </a:solidFill>
                <a:effectLst/>
                <a:uLnTx/>
                <a:uFillTx/>
                <a:latin typeface="Public Sans Light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srgbClr val="22272B"/>
              </a:solidFill>
              <a:effectLst/>
              <a:uLnTx/>
              <a:uFillTx/>
              <a:latin typeface="Public Sans Light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A81E0D0-D663-16EE-281D-8DD16103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930" y="506912"/>
            <a:ext cx="10972799" cy="1009650"/>
          </a:xfrm>
        </p:spPr>
        <p:txBody>
          <a:bodyPr/>
          <a:lstStyle/>
          <a:p>
            <a:r>
              <a:rPr lang="en-AU" dirty="0">
                <a:solidFill>
                  <a:srgbClr val="002060"/>
                </a:solidFill>
              </a:rPr>
              <a:t>Digital delivery via the NSW Planning Portal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2C00CC8-1555-75F2-2A8D-35DF705288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7853" y="1780790"/>
            <a:ext cx="5769918" cy="4351338"/>
          </a:xfrm>
        </p:spPr>
        <p:txBody>
          <a:bodyPr vert="horz" lIns="0" tIns="0" rIns="0" bIns="0" rtlCol="0" anchor="t">
            <a:normAutofit/>
          </a:bodyPr>
          <a:lstStyle/>
          <a:p>
            <a:pPr marL="342900" lvl="0" indent="-34290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Transforms the way </a:t>
            </a: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you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access information. </a:t>
            </a:r>
            <a:endParaRPr lang="en-AU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Provides 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platform for information sharing and collaboration.</a:t>
            </a:r>
            <a:endParaRPr lang="en-US">
              <a:solidFill>
                <a:schemeClr val="accent5">
                  <a:lumMod val="75000"/>
                </a:schemeClr>
              </a:solidFill>
            </a:endParaRPr>
          </a:p>
          <a:p>
            <a:pPr marL="342900" lvl="0" indent="-342900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Facilitates ongoing improvement over time.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6F13C21-F55B-1D8E-7C99-686A619629B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326135" y="1710492"/>
            <a:ext cx="5614987" cy="414178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837D176-2ECC-AEBA-8EC1-FEE9202B3D6A}"/>
              </a:ext>
            </a:extLst>
          </p:cNvPr>
          <p:cNvCxnSpPr/>
          <p:nvPr/>
        </p:nvCxnSpPr>
        <p:spPr>
          <a:xfrm>
            <a:off x="397853" y="1207892"/>
            <a:ext cx="1147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7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4D9B5-2A32-4E27-BC87-6ADDDBA8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7C52C4B5-B8E9-E863-32F8-FBDC3D9EA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Walk through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D780A0-B9FC-AFDA-0B09-43F778403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458" y="6443999"/>
            <a:ext cx="490542" cy="180000"/>
          </a:xfrm>
        </p:spPr>
        <p:txBody>
          <a:bodyPr/>
          <a:lstStyle/>
          <a:p>
            <a:fld id="{10A01DC5-1685-4615-8240-15192985C6A2}" type="slidenum">
              <a:rPr lang="en-AU" smtClean="0"/>
              <a:pPr/>
              <a:t>7</a:t>
            </a:fld>
            <a:endParaRPr lang="en-AU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75132B-3DC2-8624-766C-CF9F664B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>
                <a:latin typeface="Public Sans Light" pitchFamily="50" charset="0"/>
              </a:rPr>
              <a:t>PIA Infrastructure Funding &amp; Delivery</a:t>
            </a:r>
            <a:endParaRPr lang="en-AU" sz="1200">
              <a:latin typeface="Public Sans Light" pitchFamily="50" charset="0"/>
            </a:endParaRPr>
          </a:p>
        </p:txBody>
      </p:sp>
      <p:pic>
        <p:nvPicPr>
          <p:cNvPr id="2" name="Infrastructure contributions practice notes-20250605_122509-Meeting Recording">
            <a:hlinkClick r:id="" action="ppaction://media"/>
            <a:extLst>
              <a:ext uri="{FF2B5EF4-FFF2-40B4-BE49-F238E27FC236}">
                <a16:creationId xmlns:a16="http://schemas.microsoft.com/office/drawing/2014/main" id="{D6E90F36-ADBE-AC27-331B-63A789CE6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0016" y="1422095"/>
            <a:ext cx="8071450" cy="4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89E41-2E35-E2F5-F93F-7122833DEC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2025 Secretary Practice Notes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1E020-ECAF-643B-BE96-65C37B7048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sz="1600"/>
              <a:t>PIA Infrastructure Funding &amp; 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69E94F-C9DC-0945-362E-43D9C252CE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1463" y="6516688"/>
            <a:ext cx="490537" cy="179387"/>
          </a:xfrm>
        </p:spPr>
        <p:txBody>
          <a:bodyPr/>
          <a:lstStyle/>
          <a:p>
            <a:fld id="{10A01DC5-1685-4615-8240-15192985C6A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400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C89-5B40-902F-15A5-12A881C3B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System practice 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B6C10-8502-E58E-6EE4-C41FA6DB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9</a:t>
            </a:fld>
            <a:endParaRPr lang="en-AU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FBC3B8F-9933-C8A3-4195-31560442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44000"/>
            <a:ext cx="6720000" cy="180000"/>
          </a:xfrm>
        </p:spPr>
        <p:txBody>
          <a:bodyPr/>
          <a:lstStyle/>
          <a:p>
            <a:r>
              <a:rPr lang="en-US" sz="1200" dirty="0">
                <a:latin typeface="Public Sans Light" pitchFamily="50" charset="0"/>
              </a:rPr>
              <a:t>PIA Infrastructure Funding &amp; Delivery</a:t>
            </a:r>
            <a:endParaRPr lang="en-AU" sz="1200" dirty="0">
              <a:latin typeface="Public Sans Light" pitchFamily="50" charset="0"/>
            </a:endParaRPr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08BF5F45-A9FD-DB45-0A03-680F298D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223" y="1204913"/>
            <a:ext cx="7478385" cy="50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3632"/>
      </p:ext>
    </p:extLst>
  </p:cSld>
  <p:clrMapOvr>
    <a:masterClrMapping/>
  </p:clrMapOvr>
</p:sld>
</file>

<file path=ppt/theme/theme1.xml><?xml version="1.0" encoding="utf-8"?>
<a:theme xmlns:a="http://schemas.openxmlformats.org/drawingml/2006/main" name="NSWG Corporate">
  <a:themeElements>
    <a:clrScheme name="NSWG Corporate">
      <a:dk1>
        <a:srgbClr val="22272B"/>
      </a:dk1>
      <a:lt1>
        <a:srgbClr val="FFFFFF"/>
      </a:lt1>
      <a:dk2>
        <a:srgbClr val="D7153A"/>
      </a:dk2>
      <a:lt2>
        <a:srgbClr val="002664"/>
      </a:lt2>
      <a:accent1>
        <a:srgbClr val="002664"/>
      </a:accent1>
      <a:accent2>
        <a:srgbClr val="CBEDFD"/>
      </a:accent2>
      <a:accent3>
        <a:srgbClr val="146CFD"/>
      </a:accent3>
      <a:accent4>
        <a:srgbClr val="8CE0FF"/>
      </a:accent4>
      <a:accent5>
        <a:srgbClr val="495054"/>
      </a:accent5>
      <a:accent6>
        <a:srgbClr val="FFB8C1"/>
      </a:accent6>
      <a:hlink>
        <a:srgbClr val="22272B"/>
      </a:hlink>
      <a:folHlink>
        <a:srgbClr val="22272B"/>
      </a:folHlink>
    </a:clrScheme>
    <a:fontScheme name="NSW Governmen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HI MC PowerPoint July 2024.potx  -  Read-Only" id="{85BCB98B-FFCB-4D7D-80F8-5A9F08D8757D}" vid="{40C4027F-AD0D-404A-8EC8-3301D0CE5435}"/>
    </a:ext>
  </a:extLst>
</a:theme>
</file>

<file path=ppt/theme/theme2.xml><?xml version="1.0" encoding="utf-8"?>
<a:theme xmlns:a="http://schemas.openxmlformats.org/drawingml/2006/main" name="1_NSWG Corporate">
  <a:themeElements>
    <a:clrScheme name="NSWG Corporate">
      <a:dk1>
        <a:srgbClr val="22272B"/>
      </a:dk1>
      <a:lt1>
        <a:srgbClr val="FFFFFF"/>
      </a:lt1>
      <a:dk2>
        <a:srgbClr val="D7153A"/>
      </a:dk2>
      <a:lt2>
        <a:srgbClr val="002664"/>
      </a:lt2>
      <a:accent1>
        <a:srgbClr val="002664"/>
      </a:accent1>
      <a:accent2>
        <a:srgbClr val="CBEDFD"/>
      </a:accent2>
      <a:accent3>
        <a:srgbClr val="146CFD"/>
      </a:accent3>
      <a:accent4>
        <a:srgbClr val="8CE0FF"/>
      </a:accent4>
      <a:accent5>
        <a:srgbClr val="495054"/>
      </a:accent5>
      <a:accent6>
        <a:srgbClr val="FFB8C1"/>
      </a:accent6>
      <a:hlink>
        <a:srgbClr val="22272B"/>
      </a:hlink>
      <a:folHlink>
        <a:srgbClr val="22272B"/>
      </a:folHlink>
    </a:clrScheme>
    <a:fontScheme name="NSW Governmen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WGov_B1_PPT_Corporate_v3" id="{394730F3-E2CB-4F7F-9864-878478E3344D}" vid="{CABB42E2-2283-4F4E-86BD-C2DC53207390}"/>
    </a:ext>
  </a:extLst>
</a:theme>
</file>

<file path=ppt/theme/theme3.xml><?xml version="1.0" encoding="utf-8"?>
<a:theme xmlns:a="http://schemas.openxmlformats.org/drawingml/2006/main" name="2_NSWG Corporate">
  <a:themeElements>
    <a:clrScheme name="NSWG Corporate">
      <a:dk1>
        <a:srgbClr val="22272B"/>
      </a:dk1>
      <a:lt1>
        <a:srgbClr val="FFFFFF"/>
      </a:lt1>
      <a:dk2>
        <a:srgbClr val="D7153A"/>
      </a:dk2>
      <a:lt2>
        <a:srgbClr val="002664"/>
      </a:lt2>
      <a:accent1>
        <a:srgbClr val="002664"/>
      </a:accent1>
      <a:accent2>
        <a:srgbClr val="CBEDFD"/>
      </a:accent2>
      <a:accent3>
        <a:srgbClr val="146CFD"/>
      </a:accent3>
      <a:accent4>
        <a:srgbClr val="8CE0FF"/>
      </a:accent4>
      <a:accent5>
        <a:srgbClr val="495054"/>
      </a:accent5>
      <a:accent6>
        <a:srgbClr val="FFB8C1"/>
      </a:accent6>
      <a:hlink>
        <a:srgbClr val="22272B"/>
      </a:hlink>
      <a:folHlink>
        <a:srgbClr val="22272B"/>
      </a:folHlink>
    </a:clrScheme>
    <a:fontScheme name="NSW Governmen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WGov_B1_PPT_Corporate_v3" id="{394730F3-E2CB-4F7F-9864-878478E3344D}" vid="{CABB42E2-2283-4F4E-86BD-C2DC53207390}"/>
    </a:ext>
  </a:extLst>
</a:theme>
</file>

<file path=ppt/theme/theme4.xml><?xml version="1.0" encoding="utf-8"?>
<a:theme xmlns:a="http://schemas.openxmlformats.org/drawingml/2006/main" name="3_NSWG Corporate">
  <a:themeElements>
    <a:clrScheme name="NSWG Corporate">
      <a:dk1>
        <a:srgbClr val="22272B"/>
      </a:dk1>
      <a:lt1>
        <a:srgbClr val="FFFFFF"/>
      </a:lt1>
      <a:dk2>
        <a:srgbClr val="D7153A"/>
      </a:dk2>
      <a:lt2>
        <a:srgbClr val="002664"/>
      </a:lt2>
      <a:accent1>
        <a:srgbClr val="002664"/>
      </a:accent1>
      <a:accent2>
        <a:srgbClr val="CBEDFD"/>
      </a:accent2>
      <a:accent3>
        <a:srgbClr val="146CFD"/>
      </a:accent3>
      <a:accent4>
        <a:srgbClr val="8CE0FF"/>
      </a:accent4>
      <a:accent5>
        <a:srgbClr val="495054"/>
      </a:accent5>
      <a:accent6>
        <a:srgbClr val="FFB8C1"/>
      </a:accent6>
      <a:hlink>
        <a:srgbClr val="22272B"/>
      </a:hlink>
      <a:folHlink>
        <a:srgbClr val="22272B"/>
      </a:folHlink>
    </a:clrScheme>
    <a:fontScheme name="NSW Governmen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PHI MC PowerPoint July 2024.potx  -  Read-Only" id="{85BCB98B-FFCB-4D7D-80F8-5A9F08D8757D}" vid="{40C4027F-AD0D-404A-8EC8-3301D0CE543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7a2cd4-c344-40f6-9ace-a98720887d0c">
      <Terms xmlns="http://schemas.microsoft.com/office/infopath/2007/PartnerControls"/>
    </lcf76f155ced4ddcb4097134ff3c332f>
    <TaxCatchAll xmlns="4492c5bf-6769-4732-a53b-5ae9798f89c8" xsi:nil="true"/>
    <Contributions xmlns="b77a2cd4-c344-40f6-9ace-a98720887d0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DAA74215C5E14AB4D000DEBEEE51E6" ma:contentTypeVersion="20" ma:contentTypeDescription="Create a new document." ma:contentTypeScope="" ma:versionID="2dfbb83bf947e6727927e3d4c9609f1e">
  <xsd:schema xmlns:xsd="http://www.w3.org/2001/XMLSchema" xmlns:xs="http://www.w3.org/2001/XMLSchema" xmlns:p="http://schemas.microsoft.com/office/2006/metadata/properties" xmlns:ns2="b77a2cd4-c344-40f6-9ace-a98720887d0c" xmlns:ns3="4492c5bf-6769-4732-a53b-5ae9798f89c8" targetNamespace="http://schemas.microsoft.com/office/2006/metadata/properties" ma:root="true" ma:fieldsID="7f80e0ca205ad725e7a65b81a85fd4f8" ns2:_="" ns3:_="">
    <xsd:import namespace="b77a2cd4-c344-40f6-9ace-a98720887d0c"/>
    <xsd:import namespace="4492c5bf-6769-4732-a53b-5ae9798f89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Contribution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a2cd4-c344-40f6-9ace-a98720887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aaecb9e-feaf-46cf-9c91-c06a50fcc1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ributions" ma:index="23" nillable="true" ma:displayName="Contributions" ma:format="Dropdown" ma:internalName="Contributions">
      <xsd:simpleType>
        <xsd:restriction base="dms:Text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2c5bf-6769-4732-a53b-5ae9798f89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351c96-e426-4ead-ab35-ddf0a333dfd2}" ma:internalName="TaxCatchAll" ma:showField="CatchAllData" ma:web="4492c5bf-6769-4732-a53b-5ae9798f89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305458-4C64-4A99-BD4F-6912C5498980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d2f6d5a3-b35e-49d6-a862-77acd53f32ec"/>
    <ds:schemaRef ds:uri="http://schemas.microsoft.com/office/2006/metadata/properties"/>
    <ds:schemaRef ds:uri="74a17536-b976-461b-bbec-c6541b87c51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592C18E-7434-4A07-B5A3-F19C28ABAFD1}"/>
</file>

<file path=customXml/itemProps3.xml><?xml version="1.0" encoding="utf-8"?>
<ds:datastoreItem xmlns:ds="http://schemas.openxmlformats.org/officeDocument/2006/customXml" ds:itemID="{D9C3C296-2113-44B4-84A7-0453C1AB6B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DPHI_MC_PowerPoint July 2024</Template>
  <TotalTime>3370</TotalTime>
  <Words>884</Words>
  <Application>Microsoft Office PowerPoint</Application>
  <PresentationFormat>Widescreen</PresentationFormat>
  <Paragraphs>172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Public Sans</vt:lpstr>
      <vt:lpstr>Public Sans ExtraLight</vt:lpstr>
      <vt:lpstr>Public Sans Light</vt:lpstr>
      <vt:lpstr>Public Sans SemiBold</vt:lpstr>
      <vt:lpstr>Times New Roman</vt:lpstr>
      <vt:lpstr>Wingdings</vt:lpstr>
      <vt:lpstr>NSWG Corporate</vt:lpstr>
      <vt:lpstr>1_NSWG Corporate</vt:lpstr>
      <vt:lpstr>2_NSWG Corporate</vt:lpstr>
      <vt:lpstr>3_NSWG Corporate</vt:lpstr>
      <vt:lpstr>State Policy Settings - Local Contributions</vt:lpstr>
      <vt:lpstr>State Policy Framework for Local Contributions </vt:lpstr>
      <vt:lpstr>2025 Practice Notes: Rules, tools and templates</vt:lpstr>
      <vt:lpstr>PowerPoint Presentation</vt:lpstr>
      <vt:lpstr>2025 Practice Notes: Structure</vt:lpstr>
      <vt:lpstr>Digital delivery via the NSW Planning Portal</vt:lpstr>
      <vt:lpstr>Walk through</vt:lpstr>
      <vt:lpstr>2025 Secretary Practice Notes</vt:lpstr>
      <vt:lpstr>System practice note</vt:lpstr>
      <vt:lpstr>System practice note – What we heard</vt:lpstr>
      <vt:lpstr>Section 7.11 practice note</vt:lpstr>
      <vt:lpstr>Section 7.11 practice note – What we heard</vt:lpstr>
      <vt:lpstr>Section 7.12 practice note</vt:lpstr>
      <vt:lpstr>Section 7.12 practice note – What we heard</vt:lpstr>
      <vt:lpstr>Planning agreements practice note</vt:lpstr>
      <vt:lpstr>Planning agreements practice note – What we heard</vt:lpstr>
      <vt:lpstr>Administration practice note</vt:lpstr>
      <vt:lpstr>Administration practice note – What we heard</vt:lpstr>
      <vt:lpstr>What's Next?</vt:lpstr>
      <vt:lpstr>What’s Next?</vt:lpstr>
      <vt:lpstr>What’s Next?</vt:lpstr>
      <vt:lpstr>What’s Next?</vt:lpstr>
      <vt:lpstr>Thank you</vt:lpstr>
    </vt:vector>
  </TitlesOfParts>
  <Manager/>
  <Company>Department of Planning, Housing and Infrastructure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Katrine O'Flaherty</dc:creator>
  <cp:keywords/>
  <dc:description/>
  <cp:lastModifiedBy>Katrine O'Flaherty</cp:lastModifiedBy>
  <cp:revision>75</cp:revision>
  <dcterms:created xsi:type="dcterms:W3CDTF">2025-05-12T01:21:43Z</dcterms:created>
  <dcterms:modified xsi:type="dcterms:W3CDTF">2025-06-05T04:05:51Z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0x01010020DAA74215C5E14AB4D000DEBEEE51E6</vt:lpwstr>
  </property>
  <property fmtid="{D5CDD505-2E9C-101B-9397-08002B2CF9AE}" pid="3" name="Order">
    <vt:r8>686300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