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 id="2147483669" r:id="rId5"/>
    <p:sldMasterId id="2147483660" r:id="rId6"/>
  </p:sldMasterIdLst>
  <p:sldIdLst>
    <p:sldId id="264" r:id="rId7"/>
    <p:sldId id="259" r:id="rId8"/>
    <p:sldId id="267" r:id="rId9"/>
    <p:sldId id="260" r:id="rId10"/>
    <p:sldId id="266" r:id="rId11"/>
    <p:sldId id="261" r:id="rId12"/>
    <p:sldId id="262" r:id="rId13"/>
    <p:sldId id="263" r:id="rId14"/>
    <p:sldId id="265" r:id="rId15"/>
    <p:sldId id="268" r:id="rId16"/>
    <p:sldId id="26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8610A7-CF64-431D-8EBB-3E4F73DBD7D0}" v="1" dt="2025-06-06T06:57:51.0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0" autoAdjust="0"/>
    <p:restoredTop sz="94660"/>
  </p:normalViewPr>
  <p:slideViewPr>
    <p:cSldViewPr snapToGrid="0">
      <p:cViewPr varScale="1">
        <p:scale>
          <a:sx n="159" d="100"/>
          <a:sy n="159" d="100"/>
        </p:scale>
        <p:origin x="150"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ina Olmos - New" userId="bd40aa7a-fb0b-4ccf-9e6f-3787fa01372d" providerId="ADAL" clId="{4EFA84A0-04F0-4D03-8F9B-A24E02468B58}"/>
    <pc:docChg chg="undo custSel addSld modSld">
      <pc:chgData name="Janina Olmos - New" userId="bd40aa7a-fb0b-4ccf-9e6f-3787fa01372d" providerId="ADAL" clId="{4EFA84A0-04F0-4D03-8F9B-A24E02468B58}" dt="2025-05-27T02:58:29.729" v="1490" actId="20577"/>
      <pc:docMkLst>
        <pc:docMk/>
      </pc:docMkLst>
      <pc:sldChg chg="modSp mod">
        <pc:chgData name="Janina Olmos - New" userId="bd40aa7a-fb0b-4ccf-9e6f-3787fa01372d" providerId="ADAL" clId="{4EFA84A0-04F0-4D03-8F9B-A24E02468B58}" dt="2025-05-21T05:45:31.594" v="1" actId="6549"/>
        <pc:sldMkLst>
          <pc:docMk/>
          <pc:sldMk cId="1772469119" sldId="259"/>
        </pc:sldMkLst>
        <pc:spChg chg="mod">
          <ac:chgData name="Janina Olmos - New" userId="bd40aa7a-fb0b-4ccf-9e6f-3787fa01372d" providerId="ADAL" clId="{4EFA84A0-04F0-4D03-8F9B-A24E02468B58}" dt="2025-05-21T05:45:31.594" v="1" actId="6549"/>
          <ac:spMkLst>
            <pc:docMk/>
            <pc:sldMk cId="1772469119" sldId="259"/>
            <ac:spMk id="3" creationId="{922A305F-B3C6-8BF9-D176-010A05DF8C0B}"/>
          </ac:spMkLst>
        </pc:spChg>
      </pc:sldChg>
      <pc:sldChg chg="modSp mod">
        <pc:chgData name="Janina Olmos - New" userId="bd40aa7a-fb0b-4ccf-9e6f-3787fa01372d" providerId="ADAL" clId="{4EFA84A0-04F0-4D03-8F9B-A24E02468B58}" dt="2025-05-21T06:22:26.298" v="704" actId="20577"/>
        <pc:sldMkLst>
          <pc:docMk/>
          <pc:sldMk cId="1046644385" sldId="260"/>
        </pc:sldMkLst>
        <pc:spChg chg="mod">
          <ac:chgData name="Janina Olmos - New" userId="bd40aa7a-fb0b-4ccf-9e6f-3787fa01372d" providerId="ADAL" clId="{4EFA84A0-04F0-4D03-8F9B-A24E02468B58}" dt="2025-05-21T06:22:26.298" v="704" actId="20577"/>
          <ac:spMkLst>
            <pc:docMk/>
            <pc:sldMk cId="1046644385" sldId="260"/>
            <ac:spMk id="3" creationId="{9D939A20-544F-5078-E571-AC32BAEA6FCC}"/>
          </ac:spMkLst>
        </pc:spChg>
      </pc:sldChg>
      <pc:sldChg chg="modSp mod">
        <pc:chgData name="Janina Olmos - New" userId="bd40aa7a-fb0b-4ccf-9e6f-3787fa01372d" providerId="ADAL" clId="{4EFA84A0-04F0-4D03-8F9B-A24E02468B58}" dt="2025-05-27T01:51:26.074" v="756" actId="20577"/>
        <pc:sldMkLst>
          <pc:docMk/>
          <pc:sldMk cId="3274252037" sldId="261"/>
        </pc:sldMkLst>
        <pc:spChg chg="mod">
          <ac:chgData name="Janina Olmos - New" userId="bd40aa7a-fb0b-4ccf-9e6f-3787fa01372d" providerId="ADAL" clId="{4EFA84A0-04F0-4D03-8F9B-A24E02468B58}" dt="2025-05-27T01:51:26.074" v="756" actId="20577"/>
          <ac:spMkLst>
            <pc:docMk/>
            <pc:sldMk cId="3274252037" sldId="261"/>
            <ac:spMk id="3" creationId="{B7EB0856-C4E3-D5B2-DA45-6F38254C9E89}"/>
          </ac:spMkLst>
        </pc:spChg>
      </pc:sldChg>
      <pc:sldChg chg="modSp mod">
        <pc:chgData name="Janina Olmos - New" userId="bd40aa7a-fb0b-4ccf-9e6f-3787fa01372d" providerId="ADAL" clId="{4EFA84A0-04F0-4D03-8F9B-A24E02468B58}" dt="2025-05-27T02:58:29.729" v="1490" actId="20577"/>
        <pc:sldMkLst>
          <pc:docMk/>
          <pc:sldMk cId="1713044380" sldId="262"/>
        </pc:sldMkLst>
        <pc:spChg chg="mod">
          <ac:chgData name="Janina Olmos - New" userId="bd40aa7a-fb0b-4ccf-9e6f-3787fa01372d" providerId="ADAL" clId="{4EFA84A0-04F0-4D03-8F9B-A24E02468B58}" dt="2025-05-27T01:58:29.590" v="946" actId="20577"/>
          <ac:spMkLst>
            <pc:docMk/>
            <pc:sldMk cId="1713044380" sldId="262"/>
            <ac:spMk id="2" creationId="{326D80D1-EF6F-48E6-8AF0-A6A98FAE469C}"/>
          </ac:spMkLst>
        </pc:spChg>
        <pc:spChg chg="mod">
          <ac:chgData name="Janina Olmos - New" userId="bd40aa7a-fb0b-4ccf-9e6f-3787fa01372d" providerId="ADAL" clId="{4EFA84A0-04F0-4D03-8F9B-A24E02468B58}" dt="2025-05-27T02:58:29.729" v="1490" actId="20577"/>
          <ac:spMkLst>
            <pc:docMk/>
            <pc:sldMk cId="1713044380" sldId="262"/>
            <ac:spMk id="3" creationId="{B157C8A9-B716-22FA-1E6E-9D524B2C909E}"/>
          </ac:spMkLst>
        </pc:spChg>
      </pc:sldChg>
      <pc:sldChg chg="modSp mod">
        <pc:chgData name="Janina Olmos - New" userId="bd40aa7a-fb0b-4ccf-9e6f-3787fa01372d" providerId="ADAL" clId="{4EFA84A0-04F0-4D03-8F9B-A24E02468B58}" dt="2025-05-27T01:58:46.734" v="972" actId="20577"/>
        <pc:sldMkLst>
          <pc:docMk/>
          <pc:sldMk cId="2190299565" sldId="263"/>
        </pc:sldMkLst>
        <pc:spChg chg="mod">
          <ac:chgData name="Janina Olmos - New" userId="bd40aa7a-fb0b-4ccf-9e6f-3787fa01372d" providerId="ADAL" clId="{4EFA84A0-04F0-4D03-8F9B-A24E02468B58}" dt="2025-05-27T01:58:46.734" v="972" actId="20577"/>
          <ac:spMkLst>
            <pc:docMk/>
            <pc:sldMk cId="2190299565" sldId="263"/>
            <ac:spMk id="2" creationId="{11145FD8-15BD-8813-9275-BDABDD1FAFF3}"/>
          </ac:spMkLst>
        </pc:spChg>
        <pc:spChg chg="mod">
          <ac:chgData name="Janina Olmos - New" userId="bd40aa7a-fb0b-4ccf-9e6f-3787fa01372d" providerId="ADAL" clId="{4EFA84A0-04F0-4D03-8F9B-A24E02468B58}" dt="2025-05-27T01:56:42.161" v="921" actId="948"/>
          <ac:spMkLst>
            <pc:docMk/>
            <pc:sldMk cId="2190299565" sldId="263"/>
            <ac:spMk id="3" creationId="{BE9C1476-6CF6-6EE1-D0F0-FA494E55DDA2}"/>
          </ac:spMkLst>
        </pc:spChg>
      </pc:sldChg>
      <pc:sldChg chg="modSp mod">
        <pc:chgData name="Janina Olmos - New" userId="bd40aa7a-fb0b-4ccf-9e6f-3787fa01372d" providerId="ADAL" clId="{4EFA84A0-04F0-4D03-8F9B-A24E02468B58}" dt="2025-05-27T01:59:04.481" v="981" actId="20577"/>
        <pc:sldMkLst>
          <pc:docMk/>
          <pc:sldMk cId="1263910168" sldId="265"/>
        </pc:sldMkLst>
        <pc:spChg chg="mod">
          <ac:chgData name="Janina Olmos - New" userId="bd40aa7a-fb0b-4ccf-9e6f-3787fa01372d" providerId="ADAL" clId="{4EFA84A0-04F0-4D03-8F9B-A24E02468B58}" dt="2025-05-27T01:59:04.481" v="981" actId="20577"/>
          <ac:spMkLst>
            <pc:docMk/>
            <pc:sldMk cId="1263910168" sldId="265"/>
            <ac:spMk id="2" creationId="{A8DA3666-8A7A-7734-6270-9706136456D7}"/>
          </ac:spMkLst>
        </pc:spChg>
      </pc:sldChg>
      <pc:sldChg chg="modSp mod">
        <pc:chgData name="Janina Olmos - New" userId="bd40aa7a-fb0b-4ccf-9e6f-3787fa01372d" providerId="ADAL" clId="{4EFA84A0-04F0-4D03-8F9B-A24E02468B58}" dt="2025-05-27T02:51:40.032" v="1410" actId="20577"/>
        <pc:sldMkLst>
          <pc:docMk/>
          <pc:sldMk cId="2332797091" sldId="266"/>
        </pc:sldMkLst>
        <pc:spChg chg="mod">
          <ac:chgData name="Janina Olmos - New" userId="bd40aa7a-fb0b-4ccf-9e6f-3787fa01372d" providerId="ADAL" clId="{4EFA84A0-04F0-4D03-8F9B-A24E02468B58}" dt="2025-05-27T02:51:40.032" v="1410" actId="20577"/>
          <ac:spMkLst>
            <pc:docMk/>
            <pc:sldMk cId="2332797091" sldId="266"/>
            <ac:spMk id="2" creationId="{590B4F6B-7482-A491-7B19-77DE497555A6}"/>
          </ac:spMkLst>
        </pc:spChg>
        <pc:spChg chg="mod">
          <ac:chgData name="Janina Olmos - New" userId="bd40aa7a-fb0b-4ccf-9e6f-3787fa01372d" providerId="ADAL" clId="{4EFA84A0-04F0-4D03-8F9B-A24E02468B58}" dt="2025-05-27T01:49:47.287" v="753" actId="20577"/>
          <ac:spMkLst>
            <pc:docMk/>
            <pc:sldMk cId="2332797091" sldId="266"/>
            <ac:spMk id="5" creationId="{CBEE8CC1-2632-BCEA-96F7-FC871B06DBD8}"/>
          </ac:spMkLst>
        </pc:spChg>
      </pc:sldChg>
      <pc:sldChg chg="modSp add mod">
        <pc:chgData name="Janina Olmos - New" userId="bd40aa7a-fb0b-4ccf-9e6f-3787fa01372d" providerId="ADAL" clId="{4EFA84A0-04F0-4D03-8F9B-A24E02468B58}" dt="2025-05-27T01:48:48.905" v="743" actId="20577"/>
        <pc:sldMkLst>
          <pc:docMk/>
          <pc:sldMk cId="2527328352" sldId="267"/>
        </pc:sldMkLst>
        <pc:spChg chg="mod">
          <ac:chgData name="Janina Olmos - New" userId="bd40aa7a-fb0b-4ccf-9e6f-3787fa01372d" providerId="ADAL" clId="{4EFA84A0-04F0-4D03-8F9B-A24E02468B58}" dt="2025-05-27T01:48:48.905" v="743" actId="20577"/>
          <ac:spMkLst>
            <pc:docMk/>
            <pc:sldMk cId="2527328352" sldId="267"/>
            <ac:spMk id="3" creationId="{E1E17715-B85A-BE51-74E0-496B6CB8FD04}"/>
          </ac:spMkLst>
        </pc:spChg>
      </pc:sldChg>
      <pc:sldChg chg="addSp modSp add mod chgLayout">
        <pc:chgData name="Janina Olmos - New" userId="bd40aa7a-fb0b-4ccf-9e6f-3787fa01372d" providerId="ADAL" clId="{4EFA84A0-04F0-4D03-8F9B-A24E02468B58}" dt="2025-05-27T02:30:25.595" v="1355" actId="20577"/>
        <pc:sldMkLst>
          <pc:docMk/>
          <pc:sldMk cId="1504921961" sldId="268"/>
        </pc:sldMkLst>
        <pc:spChg chg="mod ord">
          <ac:chgData name="Janina Olmos - New" userId="bd40aa7a-fb0b-4ccf-9e6f-3787fa01372d" providerId="ADAL" clId="{4EFA84A0-04F0-4D03-8F9B-A24E02468B58}" dt="2025-05-27T02:15:51.619" v="1019" actId="700"/>
          <ac:spMkLst>
            <pc:docMk/>
            <pc:sldMk cId="1504921961" sldId="268"/>
            <ac:spMk id="2" creationId="{7DEC1949-2A38-CA0D-82FD-155F1658564A}"/>
          </ac:spMkLst>
        </pc:spChg>
        <pc:spChg chg="mod ord">
          <ac:chgData name="Janina Olmos - New" userId="bd40aa7a-fb0b-4ccf-9e6f-3787fa01372d" providerId="ADAL" clId="{4EFA84A0-04F0-4D03-8F9B-A24E02468B58}" dt="2025-05-27T02:15:57.235" v="1021" actId="14100"/>
          <ac:spMkLst>
            <pc:docMk/>
            <pc:sldMk cId="1504921961" sldId="268"/>
            <ac:spMk id="3" creationId="{43AC77FC-BFA5-30FC-6142-52E5E4CE3F1D}"/>
          </ac:spMkLst>
        </pc:spChg>
        <pc:spChg chg="add mod">
          <ac:chgData name="Janina Olmos - New" userId="bd40aa7a-fb0b-4ccf-9e6f-3787fa01372d" providerId="ADAL" clId="{4EFA84A0-04F0-4D03-8F9B-A24E02468B58}" dt="2025-05-27T02:30:25.595" v="1355" actId="20577"/>
          <ac:spMkLst>
            <pc:docMk/>
            <pc:sldMk cId="1504921961" sldId="268"/>
            <ac:spMk id="4" creationId="{9310A1E5-7559-0B73-BC35-A0AB792A177D}"/>
          </ac:spMkLst>
        </pc:spChg>
      </pc:sldChg>
      <pc:sldChg chg="addSp delSp modSp add mod">
        <pc:chgData name="Janina Olmos - New" userId="bd40aa7a-fb0b-4ccf-9e6f-3787fa01372d" providerId="ADAL" clId="{4EFA84A0-04F0-4D03-8F9B-A24E02468B58}" dt="2025-05-27T02:50:45.886" v="1408" actId="20577"/>
        <pc:sldMkLst>
          <pc:docMk/>
          <pc:sldMk cId="3783985319" sldId="269"/>
        </pc:sldMkLst>
        <pc:spChg chg="mod">
          <ac:chgData name="Janina Olmos - New" userId="bd40aa7a-fb0b-4ccf-9e6f-3787fa01372d" providerId="ADAL" clId="{4EFA84A0-04F0-4D03-8F9B-A24E02468B58}" dt="2025-05-27T02:49:21.063" v="1388" actId="255"/>
          <ac:spMkLst>
            <pc:docMk/>
            <pc:sldMk cId="3783985319" sldId="269"/>
            <ac:spMk id="2" creationId="{D8723A32-418C-5980-84EB-29EA006646FE}"/>
          </ac:spMkLst>
        </pc:spChg>
        <pc:spChg chg="add mod">
          <ac:chgData name="Janina Olmos - New" userId="bd40aa7a-fb0b-4ccf-9e6f-3787fa01372d" providerId="ADAL" clId="{4EFA84A0-04F0-4D03-8F9B-A24E02468B58}" dt="2025-05-27T02:50:45.886" v="1408" actId="20577"/>
          <ac:spMkLst>
            <pc:docMk/>
            <pc:sldMk cId="3783985319" sldId="269"/>
            <ac:spMk id="7" creationId="{A4248C3C-C6AA-D7EB-EDA9-3E42A55555B4}"/>
          </ac:spMkLst>
        </pc:spChg>
        <pc:picChg chg="add mod">
          <ac:chgData name="Janina Olmos - New" userId="bd40aa7a-fb0b-4ccf-9e6f-3787fa01372d" providerId="ADAL" clId="{4EFA84A0-04F0-4D03-8F9B-A24E02468B58}" dt="2025-05-27T02:49:33.725" v="1389" actId="14100"/>
          <ac:picMkLst>
            <pc:docMk/>
            <pc:sldMk cId="3783985319" sldId="269"/>
            <ac:picMk id="5" creationId="{2522F790-5799-1616-9B2F-286A8582B74B}"/>
          </ac:picMkLst>
        </pc:picChg>
      </pc:sldChg>
    </pc:docChg>
  </pc:docChgLst>
  <pc:docChgLst>
    <pc:chgData name="Patricia Sim" userId="5a69eb7e-db8a-4eea-9c75-2bb0bb600455" providerId="ADAL" clId="{AB8610A7-CF64-431D-8EBB-3E4F73DBD7D0}"/>
    <pc:docChg chg="modSld modMainMaster">
      <pc:chgData name="Patricia Sim" userId="5a69eb7e-db8a-4eea-9c75-2bb0bb600455" providerId="ADAL" clId="{AB8610A7-CF64-431D-8EBB-3E4F73DBD7D0}" dt="2025-06-06T06:57:51.083" v="0"/>
      <pc:docMkLst>
        <pc:docMk/>
      </pc:docMkLst>
      <pc:sldChg chg="modSp">
        <pc:chgData name="Patricia Sim" userId="5a69eb7e-db8a-4eea-9c75-2bb0bb600455" providerId="ADAL" clId="{AB8610A7-CF64-431D-8EBB-3E4F73DBD7D0}" dt="2025-06-06T06:57:51.083" v="0"/>
        <pc:sldMkLst>
          <pc:docMk/>
          <pc:sldMk cId="1046644385" sldId="260"/>
        </pc:sldMkLst>
        <pc:spChg chg="mod">
          <ac:chgData name="Patricia Sim" userId="5a69eb7e-db8a-4eea-9c75-2bb0bb600455" providerId="ADAL" clId="{AB8610A7-CF64-431D-8EBB-3E4F73DBD7D0}" dt="2025-06-06T06:57:51.083" v="0"/>
          <ac:spMkLst>
            <pc:docMk/>
            <pc:sldMk cId="1046644385" sldId="260"/>
            <ac:spMk id="3" creationId="{9D939A20-544F-5078-E571-AC32BAEA6FCC}"/>
          </ac:spMkLst>
        </pc:spChg>
        <pc:picChg chg="mod">
          <ac:chgData name="Patricia Sim" userId="5a69eb7e-db8a-4eea-9c75-2bb0bb600455" providerId="ADAL" clId="{AB8610A7-CF64-431D-8EBB-3E4F73DBD7D0}" dt="2025-06-06T06:57:51.083" v="0"/>
          <ac:picMkLst>
            <pc:docMk/>
            <pc:sldMk cId="1046644385" sldId="260"/>
            <ac:picMk id="5" creationId="{09BB9F44-BF03-D09C-DC87-133FC9D0E63E}"/>
          </ac:picMkLst>
        </pc:picChg>
      </pc:sldChg>
      <pc:sldChg chg="modSp">
        <pc:chgData name="Patricia Sim" userId="5a69eb7e-db8a-4eea-9c75-2bb0bb600455" providerId="ADAL" clId="{AB8610A7-CF64-431D-8EBB-3E4F73DBD7D0}" dt="2025-06-06T06:57:51.083" v="0"/>
        <pc:sldMkLst>
          <pc:docMk/>
          <pc:sldMk cId="1713044380" sldId="262"/>
        </pc:sldMkLst>
        <pc:spChg chg="mod">
          <ac:chgData name="Patricia Sim" userId="5a69eb7e-db8a-4eea-9c75-2bb0bb600455" providerId="ADAL" clId="{AB8610A7-CF64-431D-8EBB-3E4F73DBD7D0}" dt="2025-06-06T06:57:51.083" v="0"/>
          <ac:spMkLst>
            <pc:docMk/>
            <pc:sldMk cId="1713044380" sldId="262"/>
            <ac:spMk id="3" creationId="{B157C8A9-B716-22FA-1E6E-9D524B2C909E}"/>
          </ac:spMkLst>
        </pc:spChg>
      </pc:sldChg>
      <pc:sldChg chg="modSp">
        <pc:chgData name="Patricia Sim" userId="5a69eb7e-db8a-4eea-9c75-2bb0bb600455" providerId="ADAL" clId="{AB8610A7-CF64-431D-8EBB-3E4F73DBD7D0}" dt="2025-06-06T06:57:51.083" v="0"/>
        <pc:sldMkLst>
          <pc:docMk/>
          <pc:sldMk cId="201864420" sldId="264"/>
        </pc:sldMkLst>
        <pc:spChg chg="mod">
          <ac:chgData name="Patricia Sim" userId="5a69eb7e-db8a-4eea-9c75-2bb0bb600455" providerId="ADAL" clId="{AB8610A7-CF64-431D-8EBB-3E4F73DBD7D0}" dt="2025-06-06T06:57:51.083" v="0"/>
          <ac:spMkLst>
            <pc:docMk/>
            <pc:sldMk cId="201864420" sldId="264"/>
            <ac:spMk id="2" creationId="{2F0D7AEC-1EE4-D2FE-24FA-2B05969B506D}"/>
          </ac:spMkLst>
        </pc:spChg>
      </pc:sldChg>
      <pc:sldChg chg="modSp">
        <pc:chgData name="Patricia Sim" userId="5a69eb7e-db8a-4eea-9c75-2bb0bb600455" providerId="ADAL" clId="{AB8610A7-CF64-431D-8EBB-3E4F73DBD7D0}" dt="2025-06-06T06:57:51.083" v="0"/>
        <pc:sldMkLst>
          <pc:docMk/>
          <pc:sldMk cId="2332797091" sldId="266"/>
        </pc:sldMkLst>
        <pc:spChg chg="mod">
          <ac:chgData name="Patricia Sim" userId="5a69eb7e-db8a-4eea-9c75-2bb0bb600455" providerId="ADAL" clId="{AB8610A7-CF64-431D-8EBB-3E4F73DBD7D0}" dt="2025-06-06T06:57:51.083" v="0"/>
          <ac:spMkLst>
            <pc:docMk/>
            <pc:sldMk cId="2332797091" sldId="266"/>
            <ac:spMk id="5" creationId="{CBEE8CC1-2632-BCEA-96F7-FC871B06DBD8}"/>
          </ac:spMkLst>
        </pc:spChg>
        <pc:picChg chg="mod">
          <ac:chgData name="Patricia Sim" userId="5a69eb7e-db8a-4eea-9c75-2bb0bb600455" providerId="ADAL" clId="{AB8610A7-CF64-431D-8EBB-3E4F73DBD7D0}" dt="2025-06-06T06:57:51.083" v="0"/>
          <ac:picMkLst>
            <pc:docMk/>
            <pc:sldMk cId="2332797091" sldId="266"/>
            <ac:picMk id="7" creationId="{D3FC1AE7-C11A-DDA9-8A01-FECDAF226A99}"/>
          </ac:picMkLst>
        </pc:picChg>
        <pc:picChg chg="mod">
          <ac:chgData name="Patricia Sim" userId="5a69eb7e-db8a-4eea-9c75-2bb0bb600455" providerId="ADAL" clId="{AB8610A7-CF64-431D-8EBB-3E4F73DBD7D0}" dt="2025-06-06T06:57:51.083" v="0"/>
          <ac:picMkLst>
            <pc:docMk/>
            <pc:sldMk cId="2332797091" sldId="266"/>
            <ac:picMk id="8" creationId="{351F2768-FD93-43EC-1A71-E5CD6D9B2953}"/>
          </ac:picMkLst>
        </pc:picChg>
        <pc:picChg chg="mod">
          <ac:chgData name="Patricia Sim" userId="5a69eb7e-db8a-4eea-9c75-2bb0bb600455" providerId="ADAL" clId="{AB8610A7-CF64-431D-8EBB-3E4F73DBD7D0}" dt="2025-06-06T06:57:51.083" v="0"/>
          <ac:picMkLst>
            <pc:docMk/>
            <pc:sldMk cId="2332797091" sldId="266"/>
            <ac:picMk id="9" creationId="{5E7AA5D0-B2F8-E678-FBB1-CE941C73397E}"/>
          </ac:picMkLst>
        </pc:picChg>
      </pc:sldChg>
      <pc:sldChg chg="modSp">
        <pc:chgData name="Patricia Sim" userId="5a69eb7e-db8a-4eea-9c75-2bb0bb600455" providerId="ADAL" clId="{AB8610A7-CF64-431D-8EBB-3E4F73DBD7D0}" dt="2025-06-06T06:57:51.083" v="0"/>
        <pc:sldMkLst>
          <pc:docMk/>
          <pc:sldMk cId="1504921961" sldId="268"/>
        </pc:sldMkLst>
        <pc:spChg chg="mod">
          <ac:chgData name="Patricia Sim" userId="5a69eb7e-db8a-4eea-9c75-2bb0bb600455" providerId="ADAL" clId="{AB8610A7-CF64-431D-8EBB-3E4F73DBD7D0}" dt="2025-06-06T06:57:51.083" v="0"/>
          <ac:spMkLst>
            <pc:docMk/>
            <pc:sldMk cId="1504921961" sldId="268"/>
            <ac:spMk id="3" creationId="{43AC77FC-BFA5-30FC-6142-52E5E4CE3F1D}"/>
          </ac:spMkLst>
        </pc:spChg>
        <pc:spChg chg="mod">
          <ac:chgData name="Patricia Sim" userId="5a69eb7e-db8a-4eea-9c75-2bb0bb600455" providerId="ADAL" clId="{AB8610A7-CF64-431D-8EBB-3E4F73DBD7D0}" dt="2025-06-06T06:57:51.083" v="0"/>
          <ac:spMkLst>
            <pc:docMk/>
            <pc:sldMk cId="1504921961" sldId="268"/>
            <ac:spMk id="4" creationId="{9310A1E5-7559-0B73-BC35-A0AB792A177D}"/>
          </ac:spMkLst>
        </pc:spChg>
      </pc:sldChg>
      <pc:sldChg chg="modSp">
        <pc:chgData name="Patricia Sim" userId="5a69eb7e-db8a-4eea-9c75-2bb0bb600455" providerId="ADAL" clId="{AB8610A7-CF64-431D-8EBB-3E4F73DBD7D0}" dt="2025-06-06T06:57:51.083" v="0"/>
        <pc:sldMkLst>
          <pc:docMk/>
          <pc:sldMk cId="3783985319" sldId="269"/>
        </pc:sldMkLst>
        <pc:spChg chg="mod">
          <ac:chgData name="Patricia Sim" userId="5a69eb7e-db8a-4eea-9c75-2bb0bb600455" providerId="ADAL" clId="{AB8610A7-CF64-431D-8EBB-3E4F73DBD7D0}" dt="2025-06-06T06:57:51.083" v="0"/>
          <ac:spMkLst>
            <pc:docMk/>
            <pc:sldMk cId="3783985319" sldId="269"/>
            <ac:spMk id="7" creationId="{A4248C3C-C6AA-D7EB-EDA9-3E42A55555B4}"/>
          </ac:spMkLst>
        </pc:spChg>
        <pc:picChg chg="mod">
          <ac:chgData name="Patricia Sim" userId="5a69eb7e-db8a-4eea-9c75-2bb0bb600455" providerId="ADAL" clId="{AB8610A7-CF64-431D-8EBB-3E4F73DBD7D0}" dt="2025-06-06T06:57:51.083" v="0"/>
          <ac:picMkLst>
            <pc:docMk/>
            <pc:sldMk cId="3783985319" sldId="269"/>
            <ac:picMk id="5" creationId="{2522F790-5799-1616-9B2F-286A8582B74B}"/>
          </ac:picMkLst>
        </pc:picChg>
      </pc:sldChg>
      <pc:sldMasterChg chg="modSp modSldLayout">
        <pc:chgData name="Patricia Sim" userId="5a69eb7e-db8a-4eea-9c75-2bb0bb600455" providerId="ADAL" clId="{AB8610A7-CF64-431D-8EBB-3E4F73DBD7D0}" dt="2025-06-06T06:57:51.083" v="0"/>
        <pc:sldMasterMkLst>
          <pc:docMk/>
          <pc:sldMasterMk cId="2142943270" sldId="2147483660"/>
        </pc:sldMasterMkLst>
        <pc:spChg chg="mod">
          <ac:chgData name="Patricia Sim" userId="5a69eb7e-db8a-4eea-9c75-2bb0bb600455" providerId="ADAL" clId="{AB8610A7-CF64-431D-8EBB-3E4F73DBD7D0}" dt="2025-06-06T06:57:51.083" v="0"/>
          <ac:spMkLst>
            <pc:docMk/>
            <pc:sldMasterMk cId="2142943270" sldId="2147483660"/>
            <ac:spMk id="2" creationId="{00000000-0000-0000-0000-000000000000}"/>
          </ac:spMkLst>
        </pc:spChg>
        <pc:spChg chg="mod">
          <ac:chgData name="Patricia Sim" userId="5a69eb7e-db8a-4eea-9c75-2bb0bb600455" providerId="ADAL" clId="{AB8610A7-CF64-431D-8EBB-3E4F73DBD7D0}" dt="2025-06-06T06:57:51.083" v="0"/>
          <ac:spMkLst>
            <pc:docMk/>
            <pc:sldMasterMk cId="2142943270" sldId="2147483660"/>
            <ac:spMk id="3" creationId="{00000000-0000-0000-0000-000000000000}"/>
          </ac:spMkLst>
        </pc:spChg>
        <pc:spChg chg="mod">
          <ac:chgData name="Patricia Sim" userId="5a69eb7e-db8a-4eea-9c75-2bb0bb600455" providerId="ADAL" clId="{AB8610A7-CF64-431D-8EBB-3E4F73DBD7D0}" dt="2025-06-06T06:57:51.083" v="0"/>
          <ac:spMkLst>
            <pc:docMk/>
            <pc:sldMasterMk cId="2142943270" sldId="2147483660"/>
            <ac:spMk id="4" creationId="{00000000-0000-0000-0000-000000000000}"/>
          </ac:spMkLst>
        </pc:spChg>
        <pc:spChg chg="mod">
          <ac:chgData name="Patricia Sim" userId="5a69eb7e-db8a-4eea-9c75-2bb0bb600455" providerId="ADAL" clId="{AB8610A7-CF64-431D-8EBB-3E4F73DBD7D0}" dt="2025-06-06T06:57:51.083" v="0"/>
          <ac:spMkLst>
            <pc:docMk/>
            <pc:sldMasterMk cId="2142943270" sldId="2147483660"/>
            <ac:spMk id="5" creationId="{00000000-0000-0000-0000-000000000000}"/>
          </ac:spMkLst>
        </pc:spChg>
        <pc:spChg chg="mod">
          <ac:chgData name="Patricia Sim" userId="5a69eb7e-db8a-4eea-9c75-2bb0bb600455" providerId="ADAL" clId="{AB8610A7-CF64-431D-8EBB-3E4F73DBD7D0}" dt="2025-06-06T06:57:51.083" v="0"/>
          <ac:spMkLst>
            <pc:docMk/>
            <pc:sldMasterMk cId="2142943270" sldId="2147483660"/>
            <ac:spMk id="6" creationId="{00000000-0000-0000-0000-000000000000}"/>
          </ac:spMkLst>
        </pc:spChg>
        <pc:spChg chg="mod">
          <ac:chgData name="Patricia Sim" userId="5a69eb7e-db8a-4eea-9c75-2bb0bb600455" providerId="ADAL" clId="{AB8610A7-CF64-431D-8EBB-3E4F73DBD7D0}" dt="2025-06-06T06:57:51.083" v="0"/>
          <ac:spMkLst>
            <pc:docMk/>
            <pc:sldMasterMk cId="2142943270" sldId="2147483660"/>
            <ac:spMk id="10" creationId="{4ED8A9C9-F47B-4AD0-9743-55E7CC54D3BA}"/>
          </ac:spMkLst>
        </pc:spChg>
        <pc:picChg chg="mod">
          <ac:chgData name="Patricia Sim" userId="5a69eb7e-db8a-4eea-9c75-2bb0bb600455" providerId="ADAL" clId="{AB8610A7-CF64-431D-8EBB-3E4F73DBD7D0}" dt="2025-06-06T06:57:51.083" v="0"/>
          <ac:picMkLst>
            <pc:docMk/>
            <pc:sldMasterMk cId="2142943270" sldId="2147483660"/>
            <ac:picMk id="7" creationId="{DB85C285-A07C-4001-A18A-A4C0FDCD685D}"/>
          </ac:picMkLst>
        </pc:picChg>
        <pc:sldLayoutChg chg="modSp">
          <pc:chgData name="Patricia Sim" userId="5a69eb7e-db8a-4eea-9c75-2bb0bb600455" providerId="ADAL" clId="{AB8610A7-CF64-431D-8EBB-3E4F73DBD7D0}" dt="2025-06-06T06:57:51.083" v="0"/>
          <pc:sldLayoutMkLst>
            <pc:docMk/>
            <pc:sldMasterMk cId="2142943270" sldId="2147483660"/>
            <pc:sldLayoutMk cId="713188700" sldId="2147483664"/>
          </pc:sldLayoutMkLst>
          <pc:spChg chg="mod">
            <ac:chgData name="Patricia Sim" userId="5a69eb7e-db8a-4eea-9c75-2bb0bb600455" providerId="ADAL" clId="{AB8610A7-CF64-431D-8EBB-3E4F73DBD7D0}" dt="2025-06-06T06:57:51.083" v="0"/>
            <ac:spMkLst>
              <pc:docMk/>
              <pc:sldMasterMk cId="2142943270" sldId="2147483660"/>
              <pc:sldLayoutMk cId="713188700" sldId="2147483664"/>
              <ac:spMk id="2" creationId="{00000000-0000-0000-0000-000000000000}"/>
            </ac:spMkLst>
          </pc:spChg>
          <pc:spChg chg="mod">
            <ac:chgData name="Patricia Sim" userId="5a69eb7e-db8a-4eea-9c75-2bb0bb600455" providerId="ADAL" clId="{AB8610A7-CF64-431D-8EBB-3E4F73DBD7D0}" dt="2025-06-06T06:57:51.083" v="0"/>
            <ac:spMkLst>
              <pc:docMk/>
              <pc:sldMasterMk cId="2142943270" sldId="2147483660"/>
              <pc:sldLayoutMk cId="713188700" sldId="2147483664"/>
              <ac:spMk id="3" creationId="{00000000-0000-0000-0000-000000000000}"/>
            </ac:spMkLst>
          </pc:spChg>
          <pc:spChg chg="mod">
            <ac:chgData name="Patricia Sim" userId="5a69eb7e-db8a-4eea-9c75-2bb0bb600455" providerId="ADAL" clId="{AB8610A7-CF64-431D-8EBB-3E4F73DBD7D0}" dt="2025-06-06T06:57:51.083" v="0"/>
            <ac:spMkLst>
              <pc:docMk/>
              <pc:sldMasterMk cId="2142943270" sldId="2147483660"/>
              <pc:sldLayoutMk cId="713188700" sldId="2147483664"/>
              <ac:spMk id="4" creationId="{00000000-0000-0000-0000-000000000000}"/>
            </ac:spMkLst>
          </pc:spChg>
        </pc:sldLayoutChg>
        <pc:sldLayoutChg chg="modSp">
          <pc:chgData name="Patricia Sim" userId="5a69eb7e-db8a-4eea-9c75-2bb0bb600455" providerId="ADAL" clId="{AB8610A7-CF64-431D-8EBB-3E4F73DBD7D0}" dt="2025-06-06T06:57:51.083" v="0"/>
          <pc:sldLayoutMkLst>
            <pc:docMk/>
            <pc:sldMasterMk cId="2142943270" sldId="2147483660"/>
            <pc:sldLayoutMk cId="203507712" sldId="2147483665"/>
          </pc:sldLayoutMkLst>
          <pc:spChg chg="mod">
            <ac:chgData name="Patricia Sim" userId="5a69eb7e-db8a-4eea-9c75-2bb0bb600455" providerId="ADAL" clId="{AB8610A7-CF64-431D-8EBB-3E4F73DBD7D0}" dt="2025-06-06T06:57:51.083" v="0"/>
            <ac:spMkLst>
              <pc:docMk/>
              <pc:sldMasterMk cId="2142943270" sldId="2147483660"/>
              <pc:sldLayoutMk cId="203507712" sldId="2147483665"/>
              <ac:spMk id="2" creationId="{00000000-0000-0000-0000-000000000000}"/>
            </ac:spMkLst>
          </pc:spChg>
          <pc:spChg chg="mod">
            <ac:chgData name="Patricia Sim" userId="5a69eb7e-db8a-4eea-9c75-2bb0bb600455" providerId="ADAL" clId="{AB8610A7-CF64-431D-8EBB-3E4F73DBD7D0}" dt="2025-06-06T06:57:51.083" v="0"/>
            <ac:spMkLst>
              <pc:docMk/>
              <pc:sldMasterMk cId="2142943270" sldId="2147483660"/>
              <pc:sldLayoutMk cId="203507712" sldId="2147483665"/>
              <ac:spMk id="3" creationId="{00000000-0000-0000-0000-000000000000}"/>
            </ac:spMkLst>
          </pc:spChg>
          <pc:spChg chg="mod">
            <ac:chgData name="Patricia Sim" userId="5a69eb7e-db8a-4eea-9c75-2bb0bb600455" providerId="ADAL" clId="{AB8610A7-CF64-431D-8EBB-3E4F73DBD7D0}" dt="2025-06-06T06:57:51.083" v="0"/>
            <ac:spMkLst>
              <pc:docMk/>
              <pc:sldMasterMk cId="2142943270" sldId="2147483660"/>
              <pc:sldLayoutMk cId="203507712" sldId="2147483665"/>
              <ac:spMk id="4" creationId="{00000000-0000-0000-0000-000000000000}"/>
            </ac:spMkLst>
          </pc:spChg>
          <pc:spChg chg="mod">
            <ac:chgData name="Patricia Sim" userId="5a69eb7e-db8a-4eea-9c75-2bb0bb600455" providerId="ADAL" clId="{AB8610A7-CF64-431D-8EBB-3E4F73DBD7D0}" dt="2025-06-06T06:57:51.083" v="0"/>
            <ac:spMkLst>
              <pc:docMk/>
              <pc:sldMasterMk cId="2142943270" sldId="2147483660"/>
              <pc:sldLayoutMk cId="203507712" sldId="2147483665"/>
              <ac:spMk id="5" creationId="{00000000-0000-0000-0000-000000000000}"/>
            </ac:spMkLst>
          </pc:spChg>
          <pc:spChg chg="mod">
            <ac:chgData name="Patricia Sim" userId="5a69eb7e-db8a-4eea-9c75-2bb0bb600455" providerId="ADAL" clId="{AB8610A7-CF64-431D-8EBB-3E4F73DBD7D0}" dt="2025-06-06T06:57:51.083" v="0"/>
            <ac:spMkLst>
              <pc:docMk/>
              <pc:sldMasterMk cId="2142943270" sldId="2147483660"/>
              <pc:sldLayoutMk cId="203507712" sldId="2147483665"/>
              <ac:spMk id="6" creationId="{00000000-0000-0000-0000-000000000000}"/>
            </ac:spMkLst>
          </pc:spChg>
        </pc:sldLayoutChg>
        <pc:sldLayoutChg chg="modSp">
          <pc:chgData name="Patricia Sim" userId="5a69eb7e-db8a-4eea-9c75-2bb0bb600455" providerId="ADAL" clId="{AB8610A7-CF64-431D-8EBB-3E4F73DBD7D0}" dt="2025-06-06T06:57:51.083" v="0"/>
          <pc:sldLayoutMkLst>
            <pc:docMk/>
            <pc:sldMasterMk cId="2142943270" sldId="2147483660"/>
            <pc:sldLayoutMk cId="2709634800" sldId="2147483675"/>
          </pc:sldLayoutMkLst>
          <pc:spChg chg="mod">
            <ac:chgData name="Patricia Sim" userId="5a69eb7e-db8a-4eea-9c75-2bb0bb600455" providerId="ADAL" clId="{AB8610A7-CF64-431D-8EBB-3E4F73DBD7D0}" dt="2025-06-06T06:57:51.083" v="0"/>
            <ac:spMkLst>
              <pc:docMk/>
              <pc:sldMasterMk cId="2142943270" sldId="2147483660"/>
              <pc:sldLayoutMk cId="2709634800" sldId="2147483675"/>
              <ac:spMk id="2" creationId="{00000000-0000-0000-0000-000000000000}"/>
            </ac:spMkLst>
          </pc:spChg>
          <pc:spChg chg="mod">
            <ac:chgData name="Patricia Sim" userId="5a69eb7e-db8a-4eea-9c75-2bb0bb600455" providerId="ADAL" clId="{AB8610A7-CF64-431D-8EBB-3E4F73DBD7D0}" dt="2025-06-06T06:57:51.083" v="0"/>
            <ac:spMkLst>
              <pc:docMk/>
              <pc:sldMasterMk cId="2142943270" sldId="2147483660"/>
              <pc:sldLayoutMk cId="2709634800" sldId="2147483675"/>
              <ac:spMk id="3" creationId="{00000000-0000-0000-0000-000000000000}"/>
            </ac:spMkLst>
          </pc:spChg>
          <pc:spChg chg="mod">
            <ac:chgData name="Patricia Sim" userId="5a69eb7e-db8a-4eea-9c75-2bb0bb600455" providerId="ADAL" clId="{AB8610A7-CF64-431D-8EBB-3E4F73DBD7D0}" dt="2025-06-06T06:57:51.083" v="0"/>
            <ac:spMkLst>
              <pc:docMk/>
              <pc:sldMasterMk cId="2142943270" sldId="2147483660"/>
              <pc:sldLayoutMk cId="2709634800" sldId="2147483675"/>
              <ac:spMk id="4" creationId="{00000000-0000-0000-0000-000000000000}"/>
            </ac:spMkLst>
          </pc:spChg>
          <pc:spChg chg="mod">
            <ac:chgData name="Patricia Sim" userId="5a69eb7e-db8a-4eea-9c75-2bb0bb600455" providerId="ADAL" clId="{AB8610A7-CF64-431D-8EBB-3E4F73DBD7D0}" dt="2025-06-06T06:57:51.083" v="0"/>
            <ac:spMkLst>
              <pc:docMk/>
              <pc:sldMasterMk cId="2142943270" sldId="2147483660"/>
              <pc:sldLayoutMk cId="2709634800" sldId="2147483675"/>
              <ac:spMk id="6" creationId="{00000000-0000-0000-0000-000000000000}"/>
            </ac:spMkLst>
          </pc:spChg>
        </pc:sldLayoutChg>
      </pc:sldMasterChg>
      <pc:sldMasterChg chg="modSp modSldLayout">
        <pc:chgData name="Patricia Sim" userId="5a69eb7e-db8a-4eea-9c75-2bb0bb600455" providerId="ADAL" clId="{AB8610A7-CF64-431D-8EBB-3E4F73DBD7D0}" dt="2025-06-06T06:57:51.083" v="0"/>
        <pc:sldMasterMkLst>
          <pc:docMk/>
          <pc:sldMasterMk cId="411340320" sldId="2147483667"/>
        </pc:sldMasterMkLst>
        <pc:spChg chg="mod">
          <ac:chgData name="Patricia Sim" userId="5a69eb7e-db8a-4eea-9c75-2bb0bb600455" providerId="ADAL" clId="{AB8610A7-CF64-431D-8EBB-3E4F73DBD7D0}" dt="2025-06-06T06:57:51.083" v="0"/>
          <ac:spMkLst>
            <pc:docMk/>
            <pc:sldMasterMk cId="411340320" sldId="2147483667"/>
            <ac:spMk id="2" creationId="{00000000-0000-0000-0000-000000000000}"/>
          </ac:spMkLst>
        </pc:spChg>
        <pc:picChg chg="mod">
          <ac:chgData name="Patricia Sim" userId="5a69eb7e-db8a-4eea-9c75-2bb0bb600455" providerId="ADAL" clId="{AB8610A7-CF64-431D-8EBB-3E4F73DBD7D0}" dt="2025-06-06T06:57:51.083" v="0"/>
          <ac:picMkLst>
            <pc:docMk/>
            <pc:sldMasterMk cId="411340320" sldId="2147483667"/>
            <ac:picMk id="9" creationId="{CF3FEFCC-446B-430B-9A5B-7DAFA857E8DC}"/>
          </ac:picMkLst>
        </pc:picChg>
        <pc:sldLayoutChg chg="modSp">
          <pc:chgData name="Patricia Sim" userId="5a69eb7e-db8a-4eea-9c75-2bb0bb600455" providerId="ADAL" clId="{AB8610A7-CF64-431D-8EBB-3E4F73DBD7D0}" dt="2025-06-06T06:57:51.083" v="0"/>
          <pc:sldLayoutMkLst>
            <pc:docMk/>
            <pc:sldMasterMk cId="411340320" sldId="2147483667"/>
            <pc:sldLayoutMk cId="2820923367" sldId="2147483668"/>
          </pc:sldLayoutMkLst>
          <pc:spChg chg="mod">
            <ac:chgData name="Patricia Sim" userId="5a69eb7e-db8a-4eea-9c75-2bb0bb600455" providerId="ADAL" clId="{AB8610A7-CF64-431D-8EBB-3E4F73DBD7D0}" dt="2025-06-06T06:57:51.083" v="0"/>
            <ac:spMkLst>
              <pc:docMk/>
              <pc:sldMasterMk cId="411340320" sldId="2147483667"/>
              <pc:sldLayoutMk cId="2820923367" sldId="2147483668"/>
              <ac:spMk id="2" creationId="{00000000-0000-0000-0000-000000000000}"/>
            </ac:spMkLst>
          </pc:spChg>
          <pc:spChg chg="mod">
            <ac:chgData name="Patricia Sim" userId="5a69eb7e-db8a-4eea-9c75-2bb0bb600455" providerId="ADAL" clId="{AB8610A7-CF64-431D-8EBB-3E4F73DBD7D0}" dt="2025-06-06T06:57:51.083" v="0"/>
            <ac:spMkLst>
              <pc:docMk/>
              <pc:sldMasterMk cId="411340320" sldId="2147483667"/>
              <pc:sldLayoutMk cId="2820923367" sldId="2147483668"/>
              <ac:spMk id="3" creationId="{00000000-0000-0000-0000-000000000000}"/>
            </ac:spMkLst>
          </pc:spChg>
        </pc:sldLayoutChg>
      </pc:sldMasterChg>
      <pc:sldMasterChg chg="modSp modSldLayout">
        <pc:chgData name="Patricia Sim" userId="5a69eb7e-db8a-4eea-9c75-2bb0bb600455" providerId="ADAL" clId="{AB8610A7-CF64-431D-8EBB-3E4F73DBD7D0}" dt="2025-06-06T06:57:51.083" v="0"/>
        <pc:sldMasterMkLst>
          <pc:docMk/>
          <pc:sldMasterMk cId="532367131" sldId="2147483669"/>
        </pc:sldMasterMkLst>
        <pc:spChg chg="mod">
          <ac:chgData name="Patricia Sim" userId="5a69eb7e-db8a-4eea-9c75-2bb0bb600455" providerId="ADAL" clId="{AB8610A7-CF64-431D-8EBB-3E4F73DBD7D0}" dt="2025-06-06T06:57:51.083" v="0"/>
          <ac:spMkLst>
            <pc:docMk/>
            <pc:sldMasterMk cId="532367131" sldId="2147483669"/>
            <ac:spMk id="2" creationId="{00000000-0000-0000-0000-000000000000}"/>
          </ac:spMkLst>
        </pc:spChg>
        <pc:sldLayoutChg chg="modSp">
          <pc:chgData name="Patricia Sim" userId="5a69eb7e-db8a-4eea-9c75-2bb0bb600455" providerId="ADAL" clId="{AB8610A7-CF64-431D-8EBB-3E4F73DBD7D0}" dt="2025-06-06T06:57:51.083" v="0"/>
          <pc:sldLayoutMkLst>
            <pc:docMk/>
            <pc:sldMasterMk cId="532367131" sldId="2147483669"/>
            <pc:sldLayoutMk cId="1046898879" sldId="2147483670"/>
          </pc:sldLayoutMkLst>
          <pc:spChg chg="mod">
            <ac:chgData name="Patricia Sim" userId="5a69eb7e-db8a-4eea-9c75-2bb0bb600455" providerId="ADAL" clId="{AB8610A7-CF64-431D-8EBB-3E4F73DBD7D0}" dt="2025-06-06T06:57:51.083" v="0"/>
            <ac:spMkLst>
              <pc:docMk/>
              <pc:sldMasterMk cId="532367131" sldId="2147483669"/>
              <pc:sldLayoutMk cId="1046898879" sldId="2147483670"/>
              <ac:spMk id="2" creationId="{00000000-0000-0000-0000-000000000000}"/>
            </ac:spMkLst>
          </pc:spChg>
          <pc:picChg chg="mod">
            <ac:chgData name="Patricia Sim" userId="5a69eb7e-db8a-4eea-9c75-2bb0bb600455" providerId="ADAL" clId="{AB8610A7-CF64-431D-8EBB-3E4F73DBD7D0}" dt="2025-06-06T06:57:51.083" v="0"/>
            <ac:picMkLst>
              <pc:docMk/>
              <pc:sldMasterMk cId="532367131" sldId="2147483669"/>
              <pc:sldLayoutMk cId="1046898879" sldId="2147483670"/>
              <ac:picMk id="4" creationId="{D19BCF4D-74F6-43C9-8F77-4AA34CA12C1C}"/>
            </ac:picMkLst>
          </pc:picChg>
        </pc:sldLayoutChg>
        <pc:sldLayoutChg chg="modSp">
          <pc:chgData name="Patricia Sim" userId="5a69eb7e-db8a-4eea-9c75-2bb0bb600455" providerId="ADAL" clId="{AB8610A7-CF64-431D-8EBB-3E4F73DBD7D0}" dt="2025-06-06T06:57:51.083" v="0"/>
          <pc:sldLayoutMkLst>
            <pc:docMk/>
            <pc:sldMasterMk cId="532367131" sldId="2147483669"/>
            <pc:sldLayoutMk cId="1090407056" sldId="2147483671"/>
          </pc:sldLayoutMkLst>
          <pc:spChg chg="mod">
            <ac:chgData name="Patricia Sim" userId="5a69eb7e-db8a-4eea-9c75-2bb0bb600455" providerId="ADAL" clId="{AB8610A7-CF64-431D-8EBB-3E4F73DBD7D0}" dt="2025-06-06T06:57:51.083" v="0"/>
            <ac:spMkLst>
              <pc:docMk/>
              <pc:sldMasterMk cId="532367131" sldId="2147483669"/>
              <pc:sldLayoutMk cId="1090407056" sldId="2147483671"/>
              <ac:spMk id="2" creationId="{00000000-0000-0000-0000-000000000000}"/>
            </ac:spMkLst>
          </pc:spChg>
          <pc:picChg chg="mod">
            <ac:chgData name="Patricia Sim" userId="5a69eb7e-db8a-4eea-9c75-2bb0bb600455" providerId="ADAL" clId="{AB8610A7-CF64-431D-8EBB-3E4F73DBD7D0}" dt="2025-06-06T06:57:51.083" v="0"/>
            <ac:picMkLst>
              <pc:docMk/>
              <pc:sldMasterMk cId="532367131" sldId="2147483669"/>
              <pc:sldLayoutMk cId="1090407056" sldId="2147483671"/>
              <ac:picMk id="3" creationId="{5535148E-7CB1-4C54-B4E1-25A2EE0CCC4B}"/>
            </ac:picMkLst>
          </pc:picChg>
        </pc:sldLayoutChg>
        <pc:sldLayoutChg chg="modSp">
          <pc:chgData name="Patricia Sim" userId="5a69eb7e-db8a-4eea-9c75-2bb0bb600455" providerId="ADAL" clId="{AB8610A7-CF64-431D-8EBB-3E4F73DBD7D0}" dt="2025-06-06T06:57:51.083" v="0"/>
          <pc:sldLayoutMkLst>
            <pc:docMk/>
            <pc:sldMasterMk cId="532367131" sldId="2147483669"/>
            <pc:sldLayoutMk cId="226564891" sldId="2147483672"/>
          </pc:sldLayoutMkLst>
          <pc:spChg chg="mod">
            <ac:chgData name="Patricia Sim" userId="5a69eb7e-db8a-4eea-9c75-2bb0bb600455" providerId="ADAL" clId="{AB8610A7-CF64-431D-8EBB-3E4F73DBD7D0}" dt="2025-06-06T06:57:51.083" v="0"/>
            <ac:spMkLst>
              <pc:docMk/>
              <pc:sldMasterMk cId="532367131" sldId="2147483669"/>
              <pc:sldLayoutMk cId="226564891" sldId="2147483672"/>
              <ac:spMk id="2" creationId="{00000000-0000-0000-0000-000000000000}"/>
            </ac:spMkLst>
          </pc:spChg>
          <pc:picChg chg="mod">
            <ac:chgData name="Patricia Sim" userId="5a69eb7e-db8a-4eea-9c75-2bb0bb600455" providerId="ADAL" clId="{AB8610A7-CF64-431D-8EBB-3E4F73DBD7D0}" dt="2025-06-06T06:57:51.083" v="0"/>
            <ac:picMkLst>
              <pc:docMk/>
              <pc:sldMasterMk cId="532367131" sldId="2147483669"/>
              <pc:sldLayoutMk cId="226564891" sldId="2147483672"/>
              <ac:picMk id="4" creationId="{FC13CAB1-8E85-4EA2-81B7-941CB0E245B3}"/>
            </ac:picMkLst>
          </pc:picChg>
        </pc:sldLayoutChg>
        <pc:sldLayoutChg chg="modSp">
          <pc:chgData name="Patricia Sim" userId="5a69eb7e-db8a-4eea-9c75-2bb0bb600455" providerId="ADAL" clId="{AB8610A7-CF64-431D-8EBB-3E4F73DBD7D0}" dt="2025-06-06T06:57:51.083" v="0"/>
          <pc:sldLayoutMkLst>
            <pc:docMk/>
            <pc:sldMasterMk cId="532367131" sldId="2147483669"/>
            <pc:sldLayoutMk cId="3658427819" sldId="2147483673"/>
          </pc:sldLayoutMkLst>
          <pc:spChg chg="mod">
            <ac:chgData name="Patricia Sim" userId="5a69eb7e-db8a-4eea-9c75-2bb0bb600455" providerId="ADAL" clId="{AB8610A7-CF64-431D-8EBB-3E4F73DBD7D0}" dt="2025-06-06T06:57:51.083" v="0"/>
            <ac:spMkLst>
              <pc:docMk/>
              <pc:sldMasterMk cId="532367131" sldId="2147483669"/>
              <pc:sldLayoutMk cId="3658427819" sldId="2147483673"/>
              <ac:spMk id="2" creationId="{00000000-0000-0000-0000-000000000000}"/>
            </ac:spMkLst>
          </pc:spChg>
          <pc:picChg chg="mod">
            <ac:chgData name="Patricia Sim" userId="5a69eb7e-db8a-4eea-9c75-2bb0bb600455" providerId="ADAL" clId="{AB8610A7-CF64-431D-8EBB-3E4F73DBD7D0}" dt="2025-06-06T06:57:51.083" v="0"/>
            <ac:picMkLst>
              <pc:docMk/>
              <pc:sldMasterMk cId="532367131" sldId="2147483669"/>
              <pc:sldLayoutMk cId="3658427819" sldId="2147483673"/>
              <ac:picMk id="5" creationId="{CF8C611B-28F5-4747-98DB-91C6B87A5B08}"/>
            </ac:picMkLst>
          </pc:picChg>
        </pc:sldLayoutChg>
        <pc:sldLayoutChg chg="modSp">
          <pc:chgData name="Patricia Sim" userId="5a69eb7e-db8a-4eea-9c75-2bb0bb600455" providerId="ADAL" clId="{AB8610A7-CF64-431D-8EBB-3E4F73DBD7D0}" dt="2025-06-06T06:57:51.083" v="0"/>
          <pc:sldLayoutMkLst>
            <pc:docMk/>
            <pc:sldMasterMk cId="532367131" sldId="2147483669"/>
            <pc:sldLayoutMk cId="2587086044" sldId="2147483674"/>
          </pc:sldLayoutMkLst>
          <pc:spChg chg="mod">
            <ac:chgData name="Patricia Sim" userId="5a69eb7e-db8a-4eea-9c75-2bb0bb600455" providerId="ADAL" clId="{AB8610A7-CF64-431D-8EBB-3E4F73DBD7D0}" dt="2025-06-06T06:57:51.083" v="0"/>
            <ac:spMkLst>
              <pc:docMk/>
              <pc:sldMasterMk cId="532367131" sldId="2147483669"/>
              <pc:sldLayoutMk cId="2587086044" sldId="2147483674"/>
              <ac:spMk id="7" creationId="{E04CE2D3-4E9D-4267-8807-5FE7939557FF}"/>
            </ac:spMkLst>
          </pc:spChg>
          <pc:spChg chg="mod">
            <ac:chgData name="Patricia Sim" userId="5a69eb7e-db8a-4eea-9c75-2bb0bb600455" providerId="ADAL" clId="{AB8610A7-CF64-431D-8EBB-3E4F73DBD7D0}" dt="2025-06-06T06:57:51.083" v="0"/>
            <ac:spMkLst>
              <pc:docMk/>
              <pc:sldMasterMk cId="532367131" sldId="2147483669"/>
              <pc:sldLayoutMk cId="2587086044" sldId="2147483674"/>
              <ac:spMk id="8" creationId="{85CD031D-6180-4E80-B546-8650480F011F}"/>
            </ac:spMkLst>
          </pc:spChg>
          <pc:picChg chg="mod">
            <ac:chgData name="Patricia Sim" userId="5a69eb7e-db8a-4eea-9c75-2bb0bb600455" providerId="ADAL" clId="{AB8610A7-CF64-431D-8EBB-3E4F73DBD7D0}" dt="2025-06-06T06:57:51.083" v="0"/>
            <ac:picMkLst>
              <pc:docMk/>
              <pc:sldMasterMk cId="532367131" sldId="2147483669"/>
              <pc:sldLayoutMk cId="2587086044" sldId="2147483674"/>
              <ac:picMk id="6" creationId="{B2AAC4B1-CF14-47EE-BF1C-0B0B00AB13D5}"/>
            </ac:picMkLst>
          </pc:picChg>
          <pc:picChg chg="mod">
            <ac:chgData name="Patricia Sim" userId="5a69eb7e-db8a-4eea-9c75-2bb0bb600455" providerId="ADAL" clId="{AB8610A7-CF64-431D-8EBB-3E4F73DBD7D0}" dt="2025-06-06T06:57:51.083" v="0"/>
            <ac:picMkLst>
              <pc:docMk/>
              <pc:sldMasterMk cId="532367131" sldId="2147483669"/>
              <pc:sldLayoutMk cId="2587086044" sldId="2147483674"/>
              <ac:picMk id="9" creationId="{782A8971-CB01-40DE-B427-2F90839F6C64}"/>
            </ac:picMkLst>
          </pc:pic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89577" y="457200"/>
            <a:ext cx="10608000" cy="1234800"/>
          </a:xfrm>
        </p:spPr>
        <p:txBody>
          <a:bodyPr anchor="ctr" anchorCtr="0"/>
          <a:lstStyle>
            <a:lvl1pPr algn="r">
              <a:defRPr sz="3200"/>
            </a:lvl1pPr>
          </a:lstStyle>
          <a:p>
            <a:r>
              <a:rPr lang="en-US" dirty="0"/>
              <a:t>Presentation Title goes here</a:t>
            </a:r>
          </a:p>
        </p:txBody>
      </p:sp>
      <p:sp>
        <p:nvSpPr>
          <p:cNvPr id="3" name="Subtitle 2"/>
          <p:cNvSpPr>
            <a:spLocks noGrp="1"/>
          </p:cNvSpPr>
          <p:nvPr>
            <p:ph type="subTitle" idx="1" hasCustomPrompt="1"/>
          </p:nvPr>
        </p:nvSpPr>
        <p:spPr>
          <a:xfrm>
            <a:off x="789577" y="1980000"/>
            <a:ext cx="10608000" cy="554194"/>
          </a:xfrm>
          <a:prstGeom prst="rect">
            <a:avLst/>
          </a:prstGeom>
        </p:spPr>
        <p:txBody>
          <a:bodyPr/>
          <a:lstStyle>
            <a:lvl1pPr marL="0" indent="0" algn="r">
              <a:buNone/>
              <a:defRPr sz="16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Date</a:t>
            </a:r>
          </a:p>
        </p:txBody>
      </p:sp>
    </p:spTree>
    <p:extLst>
      <p:ext uri="{BB962C8B-B14F-4D97-AF65-F5344CB8AC3E}">
        <p14:creationId xmlns:p14="http://schemas.microsoft.com/office/powerpoint/2010/main" val="2820923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sp>
        <p:nvSpPr>
          <p:cNvPr id="2" name="Title 1"/>
          <p:cNvSpPr>
            <a:spLocks noGrp="1"/>
          </p:cNvSpPr>
          <p:nvPr>
            <p:ph type="title"/>
          </p:nvPr>
        </p:nvSpPr>
        <p:spPr>
          <a:xfrm>
            <a:off x="609598" y="365127"/>
            <a:ext cx="11087100" cy="1325563"/>
          </a:xfrm>
        </p:spPr>
        <p:txBody>
          <a:bodyPr/>
          <a:lstStyle/>
          <a:p>
            <a:r>
              <a:rPr lang="en-US" dirty="0"/>
              <a:t>Click to edit Master title style</a:t>
            </a:r>
          </a:p>
        </p:txBody>
      </p:sp>
      <p:sp>
        <p:nvSpPr>
          <p:cNvPr id="3" name="Text Placeholder 2"/>
          <p:cNvSpPr>
            <a:spLocks noGrp="1"/>
          </p:cNvSpPr>
          <p:nvPr>
            <p:ph type="body" idx="1" hasCustomPrompt="1"/>
          </p:nvPr>
        </p:nvSpPr>
        <p:spPr>
          <a:xfrm>
            <a:off x="609599" y="2084400"/>
            <a:ext cx="11087099" cy="649275"/>
          </a:xfrm>
        </p:spPr>
        <p:txBody>
          <a:bodyPr anchor="t" anchorCtr="0"/>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809876"/>
            <a:ext cx="5331279" cy="3152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63897" y="2809876"/>
            <a:ext cx="5332800" cy="31527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09634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Picture Placeholder 7">
            <a:extLst>
              <a:ext uri="{FF2B5EF4-FFF2-40B4-BE49-F238E27FC236}">
                <a16:creationId xmlns:a16="http://schemas.microsoft.com/office/drawing/2014/main" id="{6A13A340-5701-485F-AE75-7CF16C0CF612}"/>
              </a:ext>
            </a:extLst>
          </p:cNvPr>
          <p:cNvSpPr>
            <a:spLocks noGrp="1"/>
          </p:cNvSpPr>
          <p:nvPr>
            <p:ph type="pic" sz="quarter" idx="13"/>
          </p:nvPr>
        </p:nvSpPr>
        <p:spPr/>
        <p:txBody>
          <a:bodyPr/>
          <a:lstStyle/>
          <a:p>
            <a:endParaRPr lang="en-AU"/>
          </a:p>
        </p:txBody>
      </p:sp>
    </p:spTree>
    <p:extLst>
      <p:ext uri="{BB962C8B-B14F-4D97-AF65-F5344CB8AC3E}">
        <p14:creationId xmlns:p14="http://schemas.microsoft.com/office/powerpoint/2010/main" val="4274344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9BCF4D-74F6-43C9-8F77-4AA34CA12C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684" y="-44450"/>
            <a:ext cx="12289368" cy="694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789577" y="1468800"/>
            <a:ext cx="9428480" cy="2214926"/>
          </a:xfrm>
        </p:spPr>
        <p:txBody>
          <a:bodyPr anchor="t" anchorCtr="0"/>
          <a:lstStyle>
            <a:lvl1pPr algn="l">
              <a:defRPr sz="3200"/>
            </a:lvl1pPr>
          </a:lstStyle>
          <a:p>
            <a:r>
              <a:rPr lang="en-US" dirty="0"/>
              <a:t>Title goes here</a:t>
            </a:r>
          </a:p>
        </p:txBody>
      </p:sp>
    </p:spTree>
    <p:extLst>
      <p:ext uri="{BB962C8B-B14F-4D97-AF65-F5344CB8AC3E}">
        <p14:creationId xmlns:p14="http://schemas.microsoft.com/office/powerpoint/2010/main" val="1046898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5535148E-7CB1-4C54-B4E1-25A2EE0CCC4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684" y="-44450"/>
            <a:ext cx="12289368" cy="694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789577" y="1468800"/>
            <a:ext cx="9427200" cy="2214926"/>
          </a:xfrm>
        </p:spPr>
        <p:txBody>
          <a:bodyPr anchor="t" anchorCtr="0"/>
          <a:lstStyle>
            <a:lvl1pPr algn="l">
              <a:defRPr sz="3200"/>
            </a:lvl1pPr>
          </a:lstStyle>
          <a:p>
            <a:r>
              <a:rPr lang="en-US" dirty="0"/>
              <a:t>Section Title goes here</a:t>
            </a:r>
          </a:p>
        </p:txBody>
      </p:sp>
    </p:spTree>
    <p:extLst>
      <p:ext uri="{BB962C8B-B14F-4D97-AF65-F5344CB8AC3E}">
        <p14:creationId xmlns:p14="http://schemas.microsoft.com/office/powerpoint/2010/main" val="1090407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13CAB1-8E85-4EA2-81B7-941CB0E245B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4" y="-26988"/>
            <a:ext cx="12225867" cy="691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789577" y="1468800"/>
            <a:ext cx="9427200" cy="2214926"/>
          </a:xfrm>
        </p:spPr>
        <p:txBody>
          <a:bodyPr anchor="t" anchorCtr="0"/>
          <a:lstStyle>
            <a:lvl1pPr algn="l">
              <a:defRPr sz="3200">
                <a:solidFill>
                  <a:schemeClr val="tx2"/>
                </a:solidFill>
              </a:defRPr>
            </a:lvl1pPr>
          </a:lstStyle>
          <a:p>
            <a:r>
              <a:rPr lang="en-US" dirty="0"/>
              <a:t>Section Title goes here</a:t>
            </a:r>
          </a:p>
        </p:txBody>
      </p:sp>
    </p:spTree>
    <p:extLst>
      <p:ext uri="{BB962C8B-B14F-4D97-AF65-F5344CB8AC3E}">
        <p14:creationId xmlns:p14="http://schemas.microsoft.com/office/powerpoint/2010/main" val="226564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3">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CF8C611B-28F5-4747-98DB-91C6B87A5B0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4" y="-26988"/>
            <a:ext cx="12225867" cy="691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789577" y="1468800"/>
            <a:ext cx="9427200" cy="2214926"/>
          </a:xfrm>
        </p:spPr>
        <p:txBody>
          <a:bodyPr anchor="t" anchorCtr="0"/>
          <a:lstStyle>
            <a:lvl1pPr algn="l">
              <a:defRPr sz="3200">
                <a:solidFill>
                  <a:schemeClr val="tx2"/>
                </a:solidFill>
              </a:defRPr>
            </a:lvl1pPr>
          </a:lstStyle>
          <a:p>
            <a:r>
              <a:rPr lang="en-US" dirty="0"/>
              <a:t>Section Title goes here</a:t>
            </a:r>
          </a:p>
        </p:txBody>
      </p:sp>
    </p:spTree>
    <p:extLst>
      <p:ext uri="{BB962C8B-B14F-4D97-AF65-F5344CB8AC3E}">
        <p14:creationId xmlns:p14="http://schemas.microsoft.com/office/powerpoint/2010/main" val="3658427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B2AAC4B1-CF14-47EE-BF1C-0B0B00AB13D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4" y="-26988"/>
            <a:ext cx="12225867" cy="691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a:extLst>
              <a:ext uri="{FF2B5EF4-FFF2-40B4-BE49-F238E27FC236}">
                <a16:creationId xmlns:a16="http://schemas.microsoft.com/office/drawing/2014/main" id="{E04CE2D3-4E9D-4267-8807-5FE7939557FF}"/>
              </a:ext>
            </a:extLst>
          </p:cNvPr>
          <p:cNvSpPr txBox="1">
            <a:spLocks noChangeArrowheads="1"/>
          </p:cNvSpPr>
          <p:nvPr userDrawn="1"/>
        </p:nvSpPr>
        <p:spPr bwMode="auto">
          <a:xfrm>
            <a:off x="1312092" y="3122615"/>
            <a:ext cx="9571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3200" b="1" dirty="0">
                <a:solidFill>
                  <a:schemeClr val="bg1"/>
                </a:solidFill>
                <a:latin typeface="+mj-lt"/>
              </a:rPr>
              <a:t>Thank you</a:t>
            </a:r>
          </a:p>
        </p:txBody>
      </p:sp>
      <p:sp>
        <p:nvSpPr>
          <p:cNvPr id="8" name="TextBox 5">
            <a:extLst>
              <a:ext uri="{FF2B5EF4-FFF2-40B4-BE49-F238E27FC236}">
                <a16:creationId xmlns:a16="http://schemas.microsoft.com/office/drawing/2014/main" id="{85CD031D-6180-4E80-B546-8650480F011F}"/>
              </a:ext>
            </a:extLst>
          </p:cNvPr>
          <p:cNvSpPr txBox="1">
            <a:spLocks noChangeArrowheads="1"/>
          </p:cNvSpPr>
          <p:nvPr userDrawn="1"/>
        </p:nvSpPr>
        <p:spPr bwMode="auto">
          <a:xfrm>
            <a:off x="4901593" y="5763216"/>
            <a:ext cx="5981700" cy="428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lnSpc>
                <a:spcPct val="120000"/>
              </a:lnSpc>
              <a:spcBef>
                <a:spcPct val="0"/>
              </a:spcBef>
              <a:buFontTx/>
              <a:buNone/>
            </a:pPr>
            <a:r>
              <a:rPr lang="en-US" altLang="en-US" sz="800" b="1" dirty="0">
                <a:solidFill>
                  <a:schemeClr val="bg1"/>
                </a:solidFill>
                <a:latin typeface="Century Gothic" panose="020B0502020202020204" pitchFamily="34" charset="0"/>
              </a:rPr>
              <a:t>A </a:t>
            </a:r>
            <a:r>
              <a:rPr lang="en-US" altLang="en-US" sz="800" dirty="0">
                <a:solidFill>
                  <a:schemeClr val="bg1"/>
                </a:solidFill>
                <a:latin typeface="Century Gothic" panose="020B0502020202020204" pitchFamily="34" charset="0"/>
              </a:rPr>
              <a:t>Level 10, 70 Pitt Street, Sydney NSW 2000  </a:t>
            </a:r>
            <a:r>
              <a:rPr lang="en-US" altLang="en-US" sz="800" b="1" dirty="0">
                <a:solidFill>
                  <a:schemeClr val="bg1"/>
                </a:solidFill>
                <a:latin typeface="Century Gothic" panose="020B0502020202020204" pitchFamily="34" charset="0"/>
              </a:rPr>
              <a:t> P </a:t>
            </a:r>
            <a:r>
              <a:rPr lang="en-US" altLang="en-US" sz="800" dirty="0">
                <a:solidFill>
                  <a:schemeClr val="bg1"/>
                </a:solidFill>
                <a:latin typeface="Century Gothic" panose="020B0502020202020204" pitchFamily="34" charset="0"/>
              </a:rPr>
              <a:t>GPO Box 5013, Sydney NSW 2001</a:t>
            </a:r>
          </a:p>
          <a:p>
            <a:pPr algn="r" eaLnBrk="1" hangingPunct="1">
              <a:lnSpc>
                <a:spcPct val="120000"/>
              </a:lnSpc>
              <a:spcBef>
                <a:spcPct val="0"/>
              </a:spcBef>
              <a:buFontTx/>
              <a:buNone/>
            </a:pPr>
            <a:r>
              <a:rPr lang="en-US" altLang="en-US" sz="800" b="1" dirty="0">
                <a:solidFill>
                  <a:schemeClr val="bg1"/>
                </a:solidFill>
                <a:latin typeface="Century Gothic" panose="020B0502020202020204" pitchFamily="34" charset="0"/>
              </a:rPr>
              <a:t>T</a:t>
            </a:r>
            <a:r>
              <a:rPr lang="en-US" altLang="en-US" sz="800" dirty="0">
                <a:solidFill>
                  <a:schemeClr val="bg1"/>
                </a:solidFill>
                <a:latin typeface="Century Gothic" panose="020B0502020202020204" pitchFamily="34" charset="0"/>
              </a:rPr>
              <a:t> (02) 9249 4109  </a:t>
            </a:r>
            <a:r>
              <a:rPr lang="en-US" altLang="en-US" sz="800" b="1" dirty="0">
                <a:solidFill>
                  <a:schemeClr val="bg1"/>
                </a:solidFill>
                <a:latin typeface="Century Gothic" panose="020B0502020202020204" pitchFamily="34" charset="0"/>
              </a:rPr>
              <a:t> F </a:t>
            </a:r>
            <a:r>
              <a:rPr lang="en-US" altLang="en-US" sz="800" dirty="0">
                <a:solidFill>
                  <a:schemeClr val="bg1"/>
                </a:solidFill>
                <a:latin typeface="Century Gothic" panose="020B0502020202020204" pitchFamily="34" charset="0"/>
              </a:rPr>
              <a:t>(02) 9249 4111   </a:t>
            </a:r>
            <a:r>
              <a:rPr lang="en-US" altLang="en-US" sz="800" b="1" dirty="0">
                <a:solidFill>
                  <a:schemeClr val="bg1"/>
                </a:solidFill>
                <a:latin typeface="Century Gothic" panose="020B0502020202020204" pitchFamily="34" charset="0"/>
              </a:rPr>
              <a:t>E </a:t>
            </a:r>
            <a:r>
              <a:rPr lang="en-US" altLang="en-US" sz="800" dirty="0" err="1">
                <a:solidFill>
                  <a:schemeClr val="bg1"/>
                </a:solidFill>
                <a:latin typeface="Century Gothic" panose="020B0502020202020204" pitchFamily="34" charset="0"/>
              </a:rPr>
              <a:t>info@glnplanning.com.au</a:t>
            </a:r>
            <a:r>
              <a:rPr lang="en-US" altLang="en-US" sz="800" dirty="0">
                <a:solidFill>
                  <a:schemeClr val="bg1"/>
                </a:solidFill>
                <a:latin typeface="Century Gothic" panose="020B0502020202020204" pitchFamily="34" charset="0"/>
              </a:rPr>
              <a:t>  ABN 39 585 269 237</a:t>
            </a:r>
          </a:p>
          <a:p>
            <a:pPr algn="r" eaLnBrk="1" hangingPunct="1">
              <a:lnSpc>
                <a:spcPct val="120000"/>
              </a:lnSpc>
              <a:spcBef>
                <a:spcPct val="0"/>
              </a:spcBef>
              <a:buFontTx/>
              <a:buNone/>
            </a:pPr>
            <a:r>
              <a:rPr lang="en-US" altLang="en-US" sz="800" b="1" dirty="0" err="1">
                <a:solidFill>
                  <a:schemeClr val="bg1"/>
                </a:solidFill>
                <a:latin typeface="Century Gothic" panose="020B0502020202020204" pitchFamily="34" charset="0"/>
              </a:rPr>
              <a:t>glnplanning.com.au</a:t>
            </a:r>
            <a:endParaRPr lang="en-US" altLang="en-US" sz="800" b="1" dirty="0">
              <a:solidFill>
                <a:schemeClr val="bg1"/>
              </a:solidFill>
              <a:latin typeface="Century Gothic" panose="020B0502020202020204" pitchFamily="34" charset="0"/>
            </a:endParaRPr>
          </a:p>
        </p:txBody>
      </p:sp>
      <p:pic>
        <p:nvPicPr>
          <p:cNvPr id="9" name="Picture 2">
            <a:extLst>
              <a:ext uri="{FF2B5EF4-FFF2-40B4-BE49-F238E27FC236}">
                <a16:creationId xmlns:a16="http://schemas.microsoft.com/office/drawing/2014/main" id="{782A8971-CB01-40DE-B427-2F90839F6C6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9867" y="5305426"/>
            <a:ext cx="2002367"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7086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51565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1"/>
            <a:ext cx="11087097" cy="123348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599" y="2147889"/>
            <a:ext cx="5333999" cy="381476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62699" y="2147889"/>
            <a:ext cx="5333999" cy="38147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13188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8" y="365127"/>
            <a:ext cx="11087100" cy="1325563"/>
          </a:xfrm>
        </p:spPr>
        <p:txBody>
          <a:bodyPr/>
          <a:lstStyle/>
          <a:p>
            <a:r>
              <a:rPr lang="en-US" dirty="0"/>
              <a:t>Click to edit Master title style</a:t>
            </a:r>
          </a:p>
        </p:txBody>
      </p:sp>
      <p:sp>
        <p:nvSpPr>
          <p:cNvPr id="3" name="Text Placeholder 2"/>
          <p:cNvSpPr>
            <a:spLocks noGrp="1"/>
          </p:cNvSpPr>
          <p:nvPr>
            <p:ph type="body" idx="1" hasCustomPrompt="1"/>
          </p:nvPr>
        </p:nvSpPr>
        <p:spPr>
          <a:xfrm>
            <a:off x="609599" y="2084400"/>
            <a:ext cx="5331279" cy="649275"/>
          </a:xfrm>
        </p:spPr>
        <p:txBody>
          <a:bodyPr anchor="t" anchorCtr="0"/>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809876"/>
            <a:ext cx="5331279" cy="3152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363897" y="2084400"/>
            <a:ext cx="5332800" cy="649275"/>
          </a:xfrm>
        </p:spPr>
        <p:txBody>
          <a:bodyPr anchor="t" anchorCtr="0"/>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3897" y="2809876"/>
            <a:ext cx="5332800" cy="31527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5077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9.xml"/><Relationship Id="rId7" Type="http://schemas.openxmlformats.org/officeDocument/2006/relationships/image" Target="../media/image8.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3">
            <a:extLst>
              <a:ext uri="{FF2B5EF4-FFF2-40B4-BE49-F238E27FC236}">
                <a16:creationId xmlns:a16="http://schemas.microsoft.com/office/drawing/2014/main" id="{CF3FEFCC-446B-430B-9A5B-7DAFA857E8D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934" y="0"/>
            <a:ext cx="12225867" cy="691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789577" y="457201"/>
            <a:ext cx="10608000" cy="1233489"/>
          </a:xfrm>
          <a:prstGeom prst="rect">
            <a:avLst/>
          </a:prstGeom>
        </p:spPr>
        <p:txBody>
          <a:bodyPr vert="horz" lIns="0" tIns="0" rIns="0" bIns="0" rtlCol="0" anchor="ctr">
            <a:noAutofit/>
          </a:bodyPr>
          <a:lstStyle/>
          <a:p>
            <a:r>
              <a:rPr lang="en-US" dirty="0"/>
              <a:t>Presentation Title goes here</a:t>
            </a:r>
          </a:p>
        </p:txBody>
      </p:sp>
    </p:spTree>
    <p:extLst>
      <p:ext uri="{BB962C8B-B14F-4D97-AF65-F5344CB8AC3E}">
        <p14:creationId xmlns:p14="http://schemas.microsoft.com/office/powerpoint/2010/main" val="411340320"/>
      </p:ext>
    </p:extLst>
  </p:cSld>
  <p:clrMap bg1="lt1" tx1="dk1" bg2="lt2" tx2="dk2" accent1="accent1" accent2="accent2" accent3="accent3" accent4="accent4" accent5="accent5" accent6="accent6" hlink="hlink" folHlink="folHlink"/>
  <p:sldLayoutIdLst>
    <p:sldLayoutId id="2147483668" r:id="rId1"/>
  </p:sldLayoutIdLst>
  <p:txStyles>
    <p:titleStyle>
      <a:lvl1pPr algn="r" defTabSz="914400" rtl="0" eaLnBrk="1" latinLnBrk="0" hangingPunct="1">
        <a:lnSpc>
          <a:spcPct val="90000"/>
        </a:lnSpc>
        <a:spcBef>
          <a:spcPct val="0"/>
        </a:spcBef>
        <a:buNone/>
        <a:defRPr sz="3200" b="1" kern="1200">
          <a:solidFill>
            <a:schemeClr val="bg1"/>
          </a:solidFill>
          <a:latin typeface="+mj-lt"/>
          <a:ea typeface="+mj-ea"/>
          <a:cs typeface="+mj-cs"/>
        </a:defRPr>
      </a:lvl1pPr>
    </p:titleStyle>
    <p:bodyStyle>
      <a:lvl1pPr marL="0" indent="0" algn="l" defTabSz="914400" rtl="0" eaLnBrk="1" latinLnBrk="0" hangingPunct="1">
        <a:lnSpc>
          <a:spcPct val="110000"/>
        </a:lnSpc>
        <a:spcBef>
          <a:spcPts val="1000"/>
        </a:spcBef>
        <a:buFont typeface="Calibri" panose="020F0502020204030204" pitchFamily="34" charset="0"/>
        <a:buChar char="﻿"/>
        <a:defRPr sz="2000" b="1" kern="1200">
          <a:solidFill>
            <a:schemeClr val="bg2"/>
          </a:solidFill>
          <a:latin typeface="+mn-lt"/>
          <a:ea typeface="+mn-ea"/>
          <a:cs typeface="+mn-cs"/>
        </a:defRPr>
      </a:lvl1pPr>
      <a:lvl2pPr marL="0" indent="0" algn="l" defTabSz="914400" rtl="0" eaLnBrk="1" latinLnBrk="0" hangingPunct="1">
        <a:lnSpc>
          <a:spcPct val="110000"/>
        </a:lnSpc>
        <a:spcBef>
          <a:spcPts val="800"/>
        </a:spcBef>
        <a:buFont typeface="Calibri" panose="020F0502020204030204" pitchFamily="34" charset="0"/>
        <a:buChar char="﻿"/>
        <a:defRPr sz="1600" b="0" kern="1200">
          <a:solidFill>
            <a:schemeClr val="tx1"/>
          </a:solidFill>
          <a:latin typeface="+mn-lt"/>
          <a:ea typeface="+mn-ea"/>
          <a:cs typeface="+mn-cs"/>
        </a:defRPr>
      </a:lvl2pPr>
      <a:lvl3pPr marL="226800" indent="-226800" algn="l" defTabSz="914400" rtl="0" eaLnBrk="1" latinLnBrk="0" hangingPunct="1">
        <a:lnSpc>
          <a:spcPct val="110000"/>
        </a:lnSpc>
        <a:spcBef>
          <a:spcPts val="800"/>
        </a:spcBef>
        <a:buClr>
          <a:schemeClr val="bg2"/>
        </a:buClr>
        <a:buFont typeface="Arial" panose="020B0604020202020204" pitchFamily="34" charset="0"/>
        <a:buChar char="•"/>
        <a:defRPr sz="1600" kern="1200">
          <a:solidFill>
            <a:schemeClr val="tx1"/>
          </a:solidFill>
          <a:latin typeface="+mn-lt"/>
          <a:ea typeface="+mn-ea"/>
          <a:cs typeface="+mn-cs"/>
        </a:defRPr>
      </a:lvl3pPr>
      <a:lvl4pPr marL="457200" indent="-226800" algn="l" defTabSz="914400" rtl="0" eaLnBrk="1" latinLnBrk="0" hangingPunct="1">
        <a:lnSpc>
          <a:spcPct val="110000"/>
        </a:lnSpc>
        <a:spcBef>
          <a:spcPts val="800"/>
        </a:spcBef>
        <a:buFont typeface="Calibri Light" panose="020F0302020204030204" pitchFamily="34" charset="0"/>
        <a:buChar char="◦"/>
        <a:defRPr sz="1600" kern="1200">
          <a:solidFill>
            <a:schemeClr val="tx1"/>
          </a:solidFill>
          <a:latin typeface="+mn-lt"/>
          <a:ea typeface="+mn-ea"/>
          <a:cs typeface="+mn-cs"/>
        </a:defRPr>
      </a:lvl4pPr>
      <a:lvl5pPr marL="684000" indent="-228600" algn="l" defTabSz="914400" rtl="0" eaLnBrk="1" latinLnBrk="0" hangingPunct="1">
        <a:lnSpc>
          <a:spcPct val="110000"/>
        </a:lnSpc>
        <a:spcBef>
          <a:spcPts val="800"/>
        </a:spcBef>
        <a:buFont typeface="Leelawadee UI Semilight" panose="020B0402040204020203" pitchFamily="34" charset="-34"/>
        <a:buChar char="-"/>
        <a:defRPr sz="1600" kern="1200">
          <a:solidFill>
            <a:schemeClr val="tx1"/>
          </a:solidFill>
          <a:latin typeface="+mn-lt"/>
          <a:ea typeface="+mn-ea"/>
          <a:cs typeface="+mn-cs"/>
        </a:defRPr>
      </a:lvl5pPr>
      <a:lvl6pPr marL="1025100" indent="-342900" algn="l" defTabSz="914400" rtl="0" eaLnBrk="1" latinLnBrk="0" hangingPunct="1">
        <a:lnSpc>
          <a:spcPct val="110000"/>
        </a:lnSpc>
        <a:spcBef>
          <a:spcPts val="800"/>
        </a:spcBef>
        <a:buFont typeface="+mj-lt"/>
        <a:buAutoNum type="arabicPeriod"/>
        <a:defRPr sz="1600" kern="1200">
          <a:solidFill>
            <a:schemeClr val="tx1"/>
          </a:solidFill>
          <a:latin typeface="+mn-lt"/>
          <a:ea typeface="+mn-ea"/>
          <a:cs typeface="+mn-cs"/>
        </a:defRPr>
      </a:lvl6pPr>
      <a:lvl7pPr marL="1364400" indent="-226800" algn="l" defTabSz="914400" rtl="0" eaLnBrk="1" latinLnBrk="0" hangingPunct="1">
        <a:lnSpc>
          <a:spcPct val="110000"/>
        </a:lnSpc>
        <a:spcBef>
          <a:spcPts val="800"/>
        </a:spcBef>
        <a:buFont typeface="+mj-lt"/>
        <a:buAutoNum type="alphaLcPeriod"/>
        <a:defRPr sz="1600" kern="1200">
          <a:solidFill>
            <a:schemeClr val="tx1"/>
          </a:solidFill>
          <a:latin typeface="+mn-lt"/>
          <a:ea typeface="+mn-ea"/>
          <a:cs typeface="+mn-cs"/>
        </a:defRPr>
      </a:lvl7pPr>
      <a:lvl8pPr marL="1762650" indent="-400050" algn="l" defTabSz="914400" rtl="0" eaLnBrk="1" latinLnBrk="0" hangingPunct="1">
        <a:lnSpc>
          <a:spcPct val="110000"/>
        </a:lnSpc>
        <a:spcBef>
          <a:spcPts val="800"/>
        </a:spcBef>
        <a:buFont typeface="+mj-lt"/>
        <a:buAutoNum type="romanLcPeriod"/>
        <a:defRPr sz="1600" kern="1200">
          <a:solidFill>
            <a:schemeClr val="tx1"/>
          </a:solidFill>
          <a:latin typeface="+mn-lt"/>
          <a:ea typeface="+mn-ea"/>
          <a:cs typeface="+mn-cs"/>
        </a:defRPr>
      </a:lvl8pPr>
      <a:lvl9pPr marL="0" indent="0" algn="l" defTabSz="914400" rtl="0" eaLnBrk="1" latinLnBrk="0" hangingPunct="1">
        <a:lnSpc>
          <a:spcPct val="90000"/>
        </a:lnSpc>
        <a:spcBef>
          <a:spcPts val="800"/>
        </a:spcBef>
        <a:buFont typeface="Calibri" panose="020F0502020204030204" pitchFamily="34" charset="0"/>
        <a:buChar char="﻿"/>
        <a:defRPr sz="1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9577" y="1468800"/>
            <a:ext cx="10608000" cy="1544366"/>
          </a:xfrm>
          <a:prstGeom prst="rect">
            <a:avLst/>
          </a:prstGeom>
        </p:spPr>
        <p:txBody>
          <a:bodyPr vert="horz" lIns="0" tIns="0" rIns="0" bIns="0" rtlCol="0" anchor="t" anchorCtr="0">
            <a:noAutofit/>
          </a:bodyPr>
          <a:lstStyle/>
          <a:p>
            <a:r>
              <a:rPr lang="en-US" dirty="0"/>
              <a:t>Presentation Title goes here</a:t>
            </a:r>
          </a:p>
        </p:txBody>
      </p:sp>
    </p:spTree>
    <p:extLst>
      <p:ext uri="{BB962C8B-B14F-4D97-AF65-F5344CB8AC3E}">
        <p14:creationId xmlns:p14="http://schemas.microsoft.com/office/powerpoint/2010/main" val="53236713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Lst>
  <p:txStyles>
    <p:title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p:titleStyle>
    <p:bodyStyle>
      <a:lvl1pPr marL="0" indent="0" algn="l" defTabSz="914400" rtl="0" eaLnBrk="1" latinLnBrk="0" hangingPunct="1">
        <a:lnSpc>
          <a:spcPct val="110000"/>
        </a:lnSpc>
        <a:spcBef>
          <a:spcPts val="1000"/>
        </a:spcBef>
        <a:buFont typeface="Calibri" panose="020F0502020204030204" pitchFamily="34" charset="0"/>
        <a:buChar char="﻿"/>
        <a:defRPr sz="2000" b="1" kern="1200">
          <a:solidFill>
            <a:schemeClr val="bg2"/>
          </a:solidFill>
          <a:latin typeface="+mn-lt"/>
          <a:ea typeface="+mn-ea"/>
          <a:cs typeface="+mn-cs"/>
        </a:defRPr>
      </a:lvl1pPr>
      <a:lvl2pPr marL="0" indent="0" algn="l" defTabSz="914400" rtl="0" eaLnBrk="1" latinLnBrk="0" hangingPunct="1">
        <a:lnSpc>
          <a:spcPct val="110000"/>
        </a:lnSpc>
        <a:spcBef>
          <a:spcPts val="800"/>
        </a:spcBef>
        <a:buFont typeface="Calibri" panose="020F0502020204030204" pitchFamily="34" charset="0"/>
        <a:buChar char="﻿"/>
        <a:defRPr sz="1600" b="0" kern="1200">
          <a:solidFill>
            <a:schemeClr val="tx1"/>
          </a:solidFill>
          <a:latin typeface="+mn-lt"/>
          <a:ea typeface="+mn-ea"/>
          <a:cs typeface="+mn-cs"/>
        </a:defRPr>
      </a:lvl2pPr>
      <a:lvl3pPr marL="226800" indent="-226800" algn="l" defTabSz="914400" rtl="0" eaLnBrk="1" latinLnBrk="0" hangingPunct="1">
        <a:lnSpc>
          <a:spcPct val="110000"/>
        </a:lnSpc>
        <a:spcBef>
          <a:spcPts val="800"/>
        </a:spcBef>
        <a:buClr>
          <a:schemeClr val="bg2"/>
        </a:buClr>
        <a:buFont typeface="Arial" panose="020B0604020202020204" pitchFamily="34" charset="0"/>
        <a:buChar char="•"/>
        <a:defRPr sz="1600" kern="1200">
          <a:solidFill>
            <a:schemeClr val="tx1"/>
          </a:solidFill>
          <a:latin typeface="+mn-lt"/>
          <a:ea typeface="+mn-ea"/>
          <a:cs typeface="+mn-cs"/>
        </a:defRPr>
      </a:lvl3pPr>
      <a:lvl4pPr marL="457200" indent="-226800" algn="l" defTabSz="914400" rtl="0" eaLnBrk="1" latinLnBrk="0" hangingPunct="1">
        <a:lnSpc>
          <a:spcPct val="110000"/>
        </a:lnSpc>
        <a:spcBef>
          <a:spcPts val="800"/>
        </a:spcBef>
        <a:buFont typeface="Calibri Light" panose="020F0302020204030204" pitchFamily="34" charset="0"/>
        <a:buChar char="◦"/>
        <a:defRPr sz="1600" kern="1200">
          <a:solidFill>
            <a:schemeClr val="tx1"/>
          </a:solidFill>
          <a:latin typeface="+mn-lt"/>
          <a:ea typeface="+mn-ea"/>
          <a:cs typeface="+mn-cs"/>
        </a:defRPr>
      </a:lvl4pPr>
      <a:lvl5pPr marL="684000" indent="-228600" algn="l" defTabSz="914400" rtl="0" eaLnBrk="1" latinLnBrk="0" hangingPunct="1">
        <a:lnSpc>
          <a:spcPct val="110000"/>
        </a:lnSpc>
        <a:spcBef>
          <a:spcPts val="800"/>
        </a:spcBef>
        <a:buFont typeface="Leelawadee UI Semilight" panose="020B0402040204020203" pitchFamily="34" charset="-34"/>
        <a:buChar char="-"/>
        <a:defRPr sz="1600" kern="1200">
          <a:solidFill>
            <a:schemeClr val="tx1"/>
          </a:solidFill>
          <a:latin typeface="+mn-lt"/>
          <a:ea typeface="+mn-ea"/>
          <a:cs typeface="+mn-cs"/>
        </a:defRPr>
      </a:lvl5pPr>
      <a:lvl6pPr marL="1025100" indent="-342900" algn="l" defTabSz="914400" rtl="0" eaLnBrk="1" latinLnBrk="0" hangingPunct="1">
        <a:lnSpc>
          <a:spcPct val="110000"/>
        </a:lnSpc>
        <a:spcBef>
          <a:spcPts val="800"/>
        </a:spcBef>
        <a:buFont typeface="+mj-lt"/>
        <a:buAutoNum type="arabicPeriod"/>
        <a:defRPr sz="1600" kern="1200">
          <a:solidFill>
            <a:schemeClr val="tx1"/>
          </a:solidFill>
          <a:latin typeface="+mn-lt"/>
          <a:ea typeface="+mn-ea"/>
          <a:cs typeface="+mn-cs"/>
        </a:defRPr>
      </a:lvl6pPr>
      <a:lvl7pPr marL="1364400" indent="-226800" algn="l" defTabSz="914400" rtl="0" eaLnBrk="1" latinLnBrk="0" hangingPunct="1">
        <a:lnSpc>
          <a:spcPct val="110000"/>
        </a:lnSpc>
        <a:spcBef>
          <a:spcPts val="800"/>
        </a:spcBef>
        <a:buFont typeface="+mj-lt"/>
        <a:buAutoNum type="alphaLcPeriod"/>
        <a:defRPr sz="1600" kern="1200">
          <a:solidFill>
            <a:schemeClr val="tx1"/>
          </a:solidFill>
          <a:latin typeface="+mn-lt"/>
          <a:ea typeface="+mn-ea"/>
          <a:cs typeface="+mn-cs"/>
        </a:defRPr>
      </a:lvl7pPr>
      <a:lvl8pPr marL="1762650" indent="-400050" algn="l" defTabSz="914400" rtl="0" eaLnBrk="1" latinLnBrk="0" hangingPunct="1">
        <a:lnSpc>
          <a:spcPct val="110000"/>
        </a:lnSpc>
        <a:spcBef>
          <a:spcPts val="800"/>
        </a:spcBef>
        <a:buFont typeface="+mj-lt"/>
        <a:buAutoNum type="romanLcPeriod"/>
        <a:defRPr sz="1600" kern="1200">
          <a:solidFill>
            <a:schemeClr val="tx1"/>
          </a:solidFill>
          <a:latin typeface="+mn-lt"/>
          <a:ea typeface="+mn-ea"/>
          <a:cs typeface="+mn-cs"/>
        </a:defRPr>
      </a:lvl8pPr>
      <a:lvl9pPr marL="0" indent="0" algn="l" defTabSz="914400" rtl="0" eaLnBrk="1" latinLnBrk="0" hangingPunct="1">
        <a:lnSpc>
          <a:spcPct val="90000"/>
        </a:lnSpc>
        <a:spcBef>
          <a:spcPts val="800"/>
        </a:spcBef>
        <a:buFont typeface="Calibri" panose="020F0502020204030204" pitchFamily="34" charset="0"/>
        <a:buChar char="﻿"/>
        <a:defRPr sz="1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D8A9C9-F47B-4AD0-9743-55E7CC54D3BA}"/>
              </a:ext>
            </a:extLst>
          </p:cNvPr>
          <p:cNvSpPr/>
          <p:nvPr userDrawn="1"/>
        </p:nvSpPr>
        <p:spPr>
          <a:xfrm>
            <a:off x="0" y="0"/>
            <a:ext cx="12192000" cy="180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2" name="Title Placeholder 1"/>
          <p:cNvSpPr>
            <a:spLocks noGrp="1"/>
          </p:cNvSpPr>
          <p:nvPr>
            <p:ph type="title"/>
          </p:nvPr>
        </p:nvSpPr>
        <p:spPr>
          <a:xfrm>
            <a:off x="609599" y="457201"/>
            <a:ext cx="11087100" cy="1233489"/>
          </a:xfrm>
          <a:prstGeom prst="rect">
            <a:avLst/>
          </a:prstGeom>
        </p:spPr>
        <p:txBody>
          <a:bodyPr vert="horz" lIns="0" tIns="0" rIns="0" bIns="0" rtlCol="0" anchor="ctr">
            <a:noAutofit/>
          </a:bodyPr>
          <a:lstStyle/>
          <a:p>
            <a:r>
              <a:rPr lang="en-US" dirty="0"/>
              <a:t>Heading goes here</a:t>
            </a:r>
            <a:br>
              <a:rPr lang="en-US" dirty="0"/>
            </a:br>
            <a:r>
              <a:rPr lang="en-US" dirty="0"/>
              <a:t>Heading goes here</a:t>
            </a:r>
          </a:p>
        </p:txBody>
      </p:sp>
      <p:sp>
        <p:nvSpPr>
          <p:cNvPr id="3" name="Text Placeholder 2"/>
          <p:cNvSpPr>
            <a:spLocks noGrp="1"/>
          </p:cNvSpPr>
          <p:nvPr>
            <p:ph type="body" idx="1"/>
          </p:nvPr>
        </p:nvSpPr>
        <p:spPr>
          <a:xfrm>
            <a:off x="609599" y="2147890"/>
            <a:ext cx="11087100" cy="3802879"/>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7CC960-C990-4FDE-86F0-9E813652B12E}" type="datetimeFigureOut">
              <a:rPr lang="en-AU" smtClean="0"/>
              <a:t>6/06/2025</a:t>
            </a:fld>
            <a:endParaRPr lang="en-AU"/>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4A07E2-E97A-42E4-8313-125419E51080}" type="slidenum">
              <a:rPr lang="en-AU" smtClean="0"/>
              <a:t>‹#›</a:t>
            </a:fld>
            <a:endParaRPr lang="en-AU"/>
          </a:p>
        </p:txBody>
      </p:sp>
      <p:pic>
        <p:nvPicPr>
          <p:cNvPr id="7" name="Picture 6">
            <a:extLst>
              <a:ext uri="{FF2B5EF4-FFF2-40B4-BE49-F238E27FC236}">
                <a16:creationId xmlns:a16="http://schemas.microsoft.com/office/drawing/2014/main" id="{DB85C285-A07C-4001-A18A-A4C0FDCD685D}"/>
              </a:ext>
            </a:extLst>
          </p:cNvPr>
          <p:cNvPicPr/>
          <p:nvPr userDrawn="1"/>
        </p:nvPicPr>
        <p:blipFill rotWithShape="1">
          <a:blip r:embed="rId7">
            <a:extLst>
              <a:ext uri="{BEBA8EAE-BF5A-486C-A8C5-ECC9F3942E4B}">
                <a14:imgProps xmlns:a14="http://schemas.microsoft.com/office/drawing/2010/main">
                  <a14:imgLayer r:embed="rId8">
                    <a14:imgEffect>
                      <a14:sharpenSoften amount="25000"/>
                    </a14:imgEffect>
                  </a14:imgLayer>
                </a14:imgProps>
              </a:ext>
            </a:extLst>
          </a:blip>
          <a:srcRect t="88762"/>
          <a:stretch/>
        </p:blipFill>
        <p:spPr>
          <a:xfrm>
            <a:off x="0" y="6087292"/>
            <a:ext cx="12192000" cy="770709"/>
          </a:xfrm>
          <a:prstGeom prst="rect">
            <a:avLst/>
          </a:prstGeom>
        </p:spPr>
      </p:pic>
    </p:spTree>
    <p:extLst>
      <p:ext uri="{BB962C8B-B14F-4D97-AF65-F5344CB8AC3E}">
        <p14:creationId xmlns:p14="http://schemas.microsoft.com/office/powerpoint/2010/main" val="2142943270"/>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 id="2147483675" r:id="rId4"/>
    <p:sldLayoutId id="2147483666" r:id="rId5"/>
  </p:sldLayoutIdLst>
  <p:txStyles>
    <p:titleStyle>
      <a:lvl1pPr algn="l" defTabSz="914400" rtl="0" eaLnBrk="1" latinLnBrk="0" hangingPunct="1">
        <a:lnSpc>
          <a:spcPct val="90000"/>
        </a:lnSpc>
        <a:spcBef>
          <a:spcPct val="0"/>
        </a:spcBef>
        <a:buNone/>
        <a:defRPr sz="2900" b="1" kern="1200">
          <a:solidFill>
            <a:schemeClr val="bg1"/>
          </a:solidFill>
          <a:latin typeface="+mj-lt"/>
          <a:ea typeface="+mj-ea"/>
          <a:cs typeface="+mj-cs"/>
        </a:defRPr>
      </a:lvl1pPr>
    </p:titleStyle>
    <p:bodyStyle>
      <a:lvl1pPr marL="0" indent="0" algn="l" defTabSz="914400" rtl="0" eaLnBrk="1" latinLnBrk="0" hangingPunct="1">
        <a:lnSpc>
          <a:spcPct val="110000"/>
        </a:lnSpc>
        <a:spcBef>
          <a:spcPts val="1000"/>
        </a:spcBef>
        <a:buFont typeface="Calibri" panose="020F0502020204030204" pitchFamily="34" charset="0"/>
        <a:buChar char="﻿"/>
        <a:defRPr sz="2000" b="1" kern="1200">
          <a:solidFill>
            <a:schemeClr val="bg2"/>
          </a:solidFill>
          <a:latin typeface="+mn-lt"/>
          <a:ea typeface="+mn-ea"/>
          <a:cs typeface="+mn-cs"/>
        </a:defRPr>
      </a:lvl1pPr>
      <a:lvl2pPr marL="0" indent="0" algn="l" defTabSz="914400" rtl="0" eaLnBrk="1" latinLnBrk="0" hangingPunct="1">
        <a:lnSpc>
          <a:spcPct val="110000"/>
        </a:lnSpc>
        <a:spcBef>
          <a:spcPts val="800"/>
        </a:spcBef>
        <a:buFont typeface="Calibri" panose="020F0502020204030204" pitchFamily="34" charset="0"/>
        <a:buChar char="﻿"/>
        <a:defRPr sz="1600" b="0" kern="1200">
          <a:solidFill>
            <a:schemeClr val="tx1"/>
          </a:solidFill>
          <a:latin typeface="+mn-lt"/>
          <a:ea typeface="+mn-ea"/>
          <a:cs typeface="+mn-cs"/>
        </a:defRPr>
      </a:lvl2pPr>
      <a:lvl3pPr marL="226800" indent="-226800" algn="l" defTabSz="914400" rtl="0" eaLnBrk="1" latinLnBrk="0" hangingPunct="1">
        <a:lnSpc>
          <a:spcPct val="110000"/>
        </a:lnSpc>
        <a:spcBef>
          <a:spcPts val="800"/>
        </a:spcBef>
        <a:buClr>
          <a:schemeClr val="bg2"/>
        </a:buClr>
        <a:buFont typeface="Arial" panose="020B0604020202020204" pitchFamily="34" charset="0"/>
        <a:buChar char="•"/>
        <a:defRPr sz="1600" kern="1200">
          <a:solidFill>
            <a:schemeClr val="tx1"/>
          </a:solidFill>
          <a:latin typeface="+mn-lt"/>
          <a:ea typeface="+mn-ea"/>
          <a:cs typeface="+mn-cs"/>
        </a:defRPr>
      </a:lvl3pPr>
      <a:lvl4pPr marL="457200" indent="-226800" algn="l" defTabSz="914400" rtl="0" eaLnBrk="1" latinLnBrk="0" hangingPunct="1">
        <a:lnSpc>
          <a:spcPct val="110000"/>
        </a:lnSpc>
        <a:spcBef>
          <a:spcPts val="800"/>
        </a:spcBef>
        <a:buFont typeface="Calibri Light" panose="020F0302020204030204" pitchFamily="34" charset="0"/>
        <a:buChar char="◦"/>
        <a:defRPr sz="1600" kern="1200">
          <a:solidFill>
            <a:schemeClr val="tx1"/>
          </a:solidFill>
          <a:latin typeface="+mn-lt"/>
          <a:ea typeface="+mn-ea"/>
          <a:cs typeface="+mn-cs"/>
        </a:defRPr>
      </a:lvl4pPr>
      <a:lvl5pPr marL="684000" indent="-228600" algn="l" defTabSz="914400" rtl="0" eaLnBrk="1" latinLnBrk="0" hangingPunct="1">
        <a:lnSpc>
          <a:spcPct val="110000"/>
        </a:lnSpc>
        <a:spcBef>
          <a:spcPts val="800"/>
        </a:spcBef>
        <a:buFont typeface="Leelawadee UI Semilight" panose="020B0402040204020203" pitchFamily="34" charset="-34"/>
        <a:buChar char="-"/>
        <a:defRPr sz="1600" kern="1200">
          <a:solidFill>
            <a:schemeClr val="tx1"/>
          </a:solidFill>
          <a:latin typeface="+mn-lt"/>
          <a:ea typeface="+mn-ea"/>
          <a:cs typeface="+mn-cs"/>
        </a:defRPr>
      </a:lvl5pPr>
      <a:lvl6pPr marL="910800" indent="-226800" algn="l" defTabSz="914400" rtl="0" eaLnBrk="1" latinLnBrk="0" hangingPunct="1">
        <a:lnSpc>
          <a:spcPct val="110000"/>
        </a:lnSpc>
        <a:spcBef>
          <a:spcPts val="800"/>
        </a:spcBef>
        <a:buFont typeface="+mj-lt"/>
        <a:buAutoNum type="arabicPeriod"/>
        <a:defRPr sz="1600" kern="1200">
          <a:solidFill>
            <a:schemeClr val="tx1"/>
          </a:solidFill>
          <a:latin typeface="+mn-lt"/>
          <a:ea typeface="+mn-ea"/>
          <a:cs typeface="+mn-cs"/>
        </a:defRPr>
      </a:lvl6pPr>
      <a:lvl7pPr marL="1137600" indent="-226800" algn="l" defTabSz="914400" rtl="0" eaLnBrk="1" latinLnBrk="0" hangingPunct="1">
        <a:lnSpc>
          <a:spcPct val="110000"/>
        </a:lnSpc>
        <a:spcBef>
          <a:spcPts val="800"/>
        </a:spcBef>
        <a:buFont typeface="+mj-lt"/>
        <a:buAutoNum type="alphaLcPeriod"/>
        <a:defRPr sz="1600" kern="1200">
          <a:solidFill>
            <a:schemeClr val="tx1"/>
          </a:solidFill>
          <a:latin typeface="+mn-lt"/>
          <a:ea typeface="+mn-ea"/>
          <a:cs typeface="+mn-cs"/>
        </a:defRPr>
      </a:lvl7pPr>
      <a:lvl8pPr marL="1364400" indent="-226800" algn="l" defTabSz="914400" rtl="0" eaLnBrk="1" latinLnBrk="0" hangingPunct="1">
        <a:lnSpc>
          <a:spcPct val="110000"/>
        </a:lnSpc>
        <a:spcBef>
          <a:spcPts val="800"/>
        </a:spcBef>
        <a:buFont typeface="+mj-lt"/>
        <a:buAutoNum type="romanLcPeriod"/>
        <a:defRPr sz="1600" kern="1200">
          <a:solidFill>
            <a:schemeClr val="tx1"/>
          </a:solidFill>
          <a:latin typeface="+mn-lt"/>
          <a:ea typeface="+mn-ea"/>
          <a:cs typeface="+mn-cs"/>
        </a:defRPr>
      </a:lvl8pPr>
      <a:lvl9pPr marL="0" indent="0" algn="l" defTabSz="914400" rtl="0" eaLnBrk="1" latinLnBrk="0" hangingPunct="1">
        <a:lnSpc>
          <a:spcPct val="90000"/>
        </a:lnSpc>
        <a:spcBef>
          <a:spcPts val="800"/>
        </a:spcBef>
        <a:buFont typeface="Calibri" panose="020F0502020204030204" pitchFamily="34" charset="0"/>
        <a:buChar char="﻿"/>
        <a:defRPr sz="1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D7AEC-1EE4-D2FE-24FA-2B05969B506D}"/>
              </a:ext>
            </a:extLst>
          </p:cNvPr>
          <p:cNvSpPr>
            <a:spLocks noGrp="1"/>
          </p:cNvSpPr>
          <p:nvPr>
            <p:ph type="ctrTitle"/>
          </p:nvPr>
        </p:nvSpPr>
        <p:spPr>
          <a:xfrm>
            <a:off x="2116183" y="1468799"/>
            <a:ext cx="7060368" cy="2918846"/>
          </a:xfrm>
        </p:spPr>
        <p:txBody>
          <a:bodyPr/>
          <a:lstStyle/>
          <a:p>
            <a:r>
              <a:rPr lang="en-AU" dirty="0"/>
              <a:t>Contributions plans for developments generating heavy vehicle movements =</a:t>
            </a:r>
            <a:br>
              <a:rPr lang="en-AU" dirty="0"/>
            </a:br>
            <a:br>
              <a:rPr lang="en-AU" dirty="0"/>
            </a:br>
            <a:br>
              <a:rPr lang="en-AU" dirty="0"/>
            </a:br>
            <a:r>
              <a:rPr lang="en-AU" dirty="0"/>
              <a:t>Heavy Haulage CPs</a:t>
            </a:r>
          </a:p>
        </p:txBody>
      </p:sp>
    </p:spTree>
    <p:extLst>
      <p:ext uri="{BB962C8B-B14F-4D97-AF65-F5344CB8AC3E}">
        <p14:creationId xmlns:p14="http://schemas.microsoft.com/office/powerpoint/2010/main" val="201864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3E549-7171-D92D-B2EE-5BAEB81355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EC1949-2A38-CA0D-82FD-155F1658564A}"/>
              </a:ext>
            </a:extLst>
          </p:cNvPr>
          <p:cNvSpPr>
            <a:spLocks noGrp="1"/>
          </p:cNvSpPr>
          <p:nvPr>
            <p:ph type="title"/>
          </p:nvPr>
        </p:nvSpPr>
        <p:spPr/>
        <p:txBody>
          <a:bodyPr/>
          <a:lstStyle/>
          <a:p>
            <a:r>
              <a:rPr lang="en-AU" dirty="0"/>
              <a:t>Voluntary planning agreements </a:t>
            </a:r>
          </a:p>
        </p:txBody>
      </p:sp>
      <p:sp>
        <p:nvSpPr>
          <p:cNvPr id="3" name="Content Placeholder 2">
            <a:extLst>
              <a:ext uri="{FF2B5EF4-FFF2-40B4-BE49-F238E27FC236}">
                <a16:creationId xmlns:a16="http://schemas.microsoft.com/office/drawing/2014/main" id="{43AC77FC-BFA5-30FC-6142-52E5E4CE3F1D}"/>
              </a:ext>
            </a:extLst>
          </p:cNvPr>
          <p:cNvSpPr>
            <a:spLocks noGrp="1"/>
          </p:cNvSpPr>
          <p:nvPr>
            <p:ph idx="1"/>
          </p:nvPr>
        </p:nvSpPr>
        <p:spPr>
          <a:xfrm>
            <a:off x="1981200" y="2147890"/>
            <a:ext cx="8315325" cy="3692680"/>
          </a:xfrm>
        </p:spPr>
        <p:txBody>
          <a:bodyPr/>
          <a:lstStyle/>
          <a:p>
            <a:endParaRPr lang="en-AU" dirty="0"/>
          </a:p>
          <a:p>
            <a:pPr lvl="1"/>
            <a:endParaRPr lang="en-AU" dirty="0"/>
          </a:p>
        </p:txBody>
      </p:sp>
      <p:sp>
        <p:nvSpPr>
          <p:cNvPr id="4" name="TextBox 3">
            <a:extLst>
              <a:ext uri="{FF2B5EF4-FFF2-40B4-BE49-F238E27FC236}">
                <a16:creationId xmlns:a16="http://schemas.microsoft.com/office/drawing/2014/main" id="{9310A1E5-7559-0B73-BC35-A0AB792A177D}"/>
              </a:ext>
            </a:extLst>
          </p:cNvPr>
          <p:cNvSpPr txBox="1"/>
          <p:nvPr/>
        </p:nvSpPr>
        <p:spPr>
          <a:xfrm>
            <a:off x="2232338" y="2147891"/>
            <a:ext cx="7566338" cy="1661993"/>
          </a:xfrm>
          <a:prstGeom prst="rect">
            <a:avLst/>
          </a:prstGeom>
          <a:noFill/>
        </p:spPr>
        <p:txBody>
          <a:bodyPr wrap="square" rtlCol="0">
            <a:spAutoFit/>
          </a:bodyPr>
          <a:lstStyle/>
          <a:p>
            <a:pPr marL="285750" indent="-285750">
              <a:spcAft>
                <a:spcPts val="1800"/>
              </a:spcAft>
              <a:buFont typeface="Arial" panose="020B0604020202020204" pitchFamily="34" charset="0"/>
              <a:buChar char="•"/>
            </a:pPr>
            <a:r>
              <a:rPr lang="en-AU" dirty="0"/>
              <a:t>Instead of specific contributions plans</a:t>
            </a:r>
          </a:p>
          <a:p>
            <a:pPr marL="285750" indent="-285750">
              <a:spcAft>
                <a:spcPts val="1800"/>
              </a:spcAft>
              <a:buFont typeface="Arial" panose="020B0604020202020204" pitchFamily="34" charset="0"/>
              <a:buChar char="•"/>
            </a:pPr>
            <a:r>
              <a:rPr lang="en-AU" dirty="0"/>
              <a:t>Sensible option for councils with few developments that generate heavy haulage</a:t>
            </a:r>
          </a:p>
          <a:p>
            <a:pPr marL="285750" indent="-285750">
              <a:buFont typeface="Arial" panose="020B0604020202020204" pitchFamily="34" charset="0"/>
              <a:buChar char="•"/>
            </a:pPr>
            <a:endParaRPr lang="en-AU" dirty="0"/>
          </a:p>
        </p:txBody>
      </p:sp>
    </p:spTree>
    <p:extLst>
      <p:ext uri="{BB962C8B-B14F-4D97-AF65-F5344CB8AC3E}">
        <p14:creationId xmlns:p14="http://schemas.microsoft.com/office/powerpoint/2010/main" val="1504921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93DA5-F396-3E0C-F863-1DAEABA8ED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723A32-418C-5980-84EB-29EA006646FE}"/>
              </a:ext>
            </a:extLst>
          </p:cNvPr>
          <p:cNvSpPr>
            <a:spLocks noGrp="1"/>
          </p:cNvSpPr>
          <p:nvPr>
            <p:ph type="title"/>
          </p:nvPr>
        </p:nvSpPr>
        <p:spPr/>
        <p:txBody>
          <a:bodyPr/>
          <a:lstStyle/>
          <a:p>
            <a:pPr algn="ctr"/>
            <a:r>
              <a:rPr lang="en-AU" sz="4000" dirty="0"/>
              <a:t>Questions</a:t>
            </a:r>
          </a:p>
        </p:txBody>
      </p:sp>
      <p:pic>
        <p:nvPicPr>
          <p:cNvPr id="5" name="Content Placeholder 4">
            <a:extLst>
              <a:ext uri="{FF2B5EF4-FFF2-40B4-BE49-F238E27FC236}">
                <a16:creationId xmlns:a16="http://schemas.microsoft.com/office/drawing/2014/main" id="{2522F790-5799-1616-9B2F-286A8582B74B}"/>
              </a:ext>
            </a:extLst>
          </p:cNvPr>
          <p:cNvPicPr>
            <a:picLocks noGrp="1" noChangeAspect="1"/>
          </p:cNvPicPr>
          <p:nvPr>
            <p:ph idx="1"/>
          </p:nvPr>
        </p:nvPicPr>
        <p:blipFill>
          <a:blip r:embed="rId2"/>
          <a:stretch>
            <a:fillRect/>
          </a:stretch>
        </p:blipFill>
        <p:spPr>
          <a:xfrm>
            <a:off x="4179823" y="2057737"/>
            <a:ext cx="3832354" cy="3724878"/>
          </a:xfrm>
          <a:prstGeom prst="rect">
            <a:avLst/>
          </a:prstGeom>
        </p:spPr>
      </p:pic>
      <p:sp>
        <p:nvSpPr>
          <p:cNvPr id="7" name="TextBox 6">
            <a:extLst>
              <a:ext uri="{FF2B5EF4-FFF2-40B4-BE49-F238E27FC236}">
                <a16:creationId xmlns:a16="http://schemas.microsoft.com/office/drawing/2014/main" id="{A4248C3C-C6AA-D7EB-EDA9-3E42A55555B4}"/>
              </a:ext>
            </a:extLst>
          </p:cNvPr>
          <p:cNvSpPr txBox="1"/>
          <p:nvPr/>
        </p:nvSpPr>
        <p:spPr>
          <a:xfrm>
            <a:off x="2270974" y="5780332"/>
            <a:ext cx="6909515" cy="246221"/>
          </a:xfrm>
          <a:prstGeom prst="rect">
            <a:avLst/>
          </a:prstGeom>
          <a:noFill/>
        </p:spPr>
        <p:txBody>
          <a:bodyPr wrap="square">
            <a:spAutoFit/>
          </a:bodyPr>
          <a:lstStyle/>
          <a:p>
            <a:r>
              <a:rPr lang="en-AU" sz="1000" dirty="0"/>
              <a:t>Image from - https://www.freepik.com/free-photos-vectors/happy-truck</a:t>
            </a:r>
          </a:p>
        </p:txBody>
      </p:sp>
    </p:spTree>
    <p:extLst>
      <p:ext uri="{BB962C8B-B14F-4D97-AF65-F5344CB8AC3E}">
        <p14:creationId xmlns:p14="http://schemas.microsoft.com/office/powerpoint/2010/main" val="3783985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627B6-B944-D276-DC8C-4550AEB0FC4A}"/>
              </a:ext>
            </a:extLst>
          </p:cNvPr>
          <p:cNvSpPr>
            <a:spLocks noGrp="1"/>
          </p:cNvSpPr>
          <p:nvPr>
            <p:ph type="title"/>
          </p:nvPr>
        </p:nvSpPr>
        <p:spPr/>
        <p:txBody>
          <a:bodyPr/>
          <a:lstStyle/>
          <a:p>
            <a:r>
              <a:rPr lang="en-AU" dirty="0"/>
              <a:t>Heavy haulage contributions plans</a:t>
            </a:r>
          </a:p>
        </p:txBody>
      </p:sp>
      <p:sp>
        <p:nvSpPr>
          <p:cNvPr id="3" name="Content Placeholder 2">
            <a:extLst>
              <a:ext uri="{FF2B5EF4-FFF2-40B4-BE49-F238E27FC236}">
                <a16:creationId xmlns:a16="http://schemas.microsoft.com/office/drawing/2014/main" id="{922A305F-B3C6-8BF9-D176-010A05DF8C0B}"/>
              </a:ext>
            </a:extLst>
          </p:cNvPr>
          <p:cNvSpPr>
            <a:spLocks noGrp="1"/>
          </p:cNvSpPr>
          <p:nvPr>
            <p:ph idx="1"/>
          </p:nvPr>
        </p:nvSpPr>
        <p:spPr/>
        <p:txBody>
          <a:bodyPr/>
          <a:lstStyle/>
          <a:p>
            <a:r>
              <a:rPr lang="en-AU" dirty="0"/>
              <a:t>What are they?</a:t>
            </a:r>
          </a:p>
          <a:p>
            <a:pPr lvl="2"/>
            <a:r>
              <a:rPr lang="en-AU" dirty="0"/>
              <a:t>Heavy haulage plans are unique s7.11 plans</a:t>
            </a:r>
          </a:p>
          <a:p>
            <a:pPr lvl="2"/>
            <a:r>
              <a:rPr lang="en-AU" dirty="0"/>
              <a:t>Why?  Only s7.11 plans that allow councils to </a:t>
            </a:r>
            <a:r>
              <a:rPr lang="en-AU" u="sng" dirty="0"/>
              <a:t>levy for maintenance works</a:t>
            </a:r>
            <a:r>
              <a:rPr lang="en-AU" dirty="0"/>
              <a:t>.</a:t>
            </a:r>
          </a:p>
          <a:p>
            <a:pPr lvl="3"/>
            <a:r>
              <a:rPr lang="en-AU" dirty="0"/>
              <a:t>The maintenance is specific  - road maintenance only due to road surface deterioration and can include drainage works</a:t>
            </a:r>
          </a:p>
          <a:p>
            <a:pPr lvl="2"/>
            <a:r>
              <a:rPr lang="en-AU" dirty="0"/>
              <a:t>The contributions are </a:t>
            </a:r>
            <a:r>
              <a:rPr lang="en-AU" u="sng" dirty="0"/>
              <a:t>levied continually </a:t>
            </a:r>
            <a:r>
              <a:rPr lang="en-AU" dirty="0"/>
              <a:t>(usually retrospectively) over the life of the project that creates the haulage movements.</a:t>
            </a:r>
          </a:p>
          <a:p>
            <a:r>
              <a:rPr lang="en-AU" dirty="0"/>
              <a:t>	</a:t>
            </a:r>
          </a:p>
          <a:p>
            <a:pPr lvl="1"/>
            <a:endParaRPr lang="en-AU" dirty="0"/>
          </a:p>
        </p:txBody>
      </p:sp>
    </p:spTree>
    <p:extLst>
      <p:ext uri="{BB962C8B-B14F-4D97-AF65-F5344CB8AC3E}">
        <p14:creationId xmlns:p14="http://schemas.microsoft.com/office/powerpoint/2010/main" val="1772469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FAC3C-6337-92AC-A222-AB0FD97776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C0E8D6-47A4-6834-B3C1-979A2B99D7A1}"/>
              </a:ext>
            </a:extLst>
          </p:cNvPr>
          <p:cNvSpPr>
            <a:spLocks noGrp="1"/>
          </p:cNvSpPr>
          <p:nvPr>
            <p:ph type="title"/>
          </p:nvPr>
        </p:nvSpPr>
        <p:spPr/>
        <p:txBody>
          <a:bodyPr/>
          <a:lstStyle/>
          <a:p>
            <a:r>
              <a:rPr lang="en-AU" dirty="0"/>
              <a:t>Heavy haulage contributions plans</a:t>
            </a:r>
          </a:p>
        </p:txBody>
      </p:sp>
      <p:sp>
        <p:nvSpPr>
          <p:cNvPr id="3" name="Content Placeholder 2">
            <a:extLst>
              <a:ext uri="{FF2B5EF4-FFF2-40B4-BE49-F238E27FC236}">
                <a16:creationId xmlns:a16="http://schemas.microsoft.com/office/drawing/2014/main" id="{E1E17715-B85A-BE51-74E0-496B6CB8FD04}"/>
              </a:ext>
            </a:extLst>
          </p:cNvPr>
          <p:cNvSpPr>
            <a:spLocks noGrp="1"/>
          </p:cNvSpPr>
          <p:nvPr>
            <p:ph idx="1"/>
          </p:nvPr>
        </p:nvSpPr>
        <p:spPr/>
        <p:txBody>
          <a:bodyPr/>
          <a:lstStyle/>
          <a:p>
            <a:r>
              <a:rPr lang="en-AU" dirty="0"/>
              <a:t>How did this happen?</a:t>
            </a:r>
          </a:p>
          <a:p>
            <a:endParaRPr lang="en-AU" dirty="0"/>
          </a:p>
          <a:p>
            <a:pPr marL="230400" lvl="3" indent="0">
              <a:buNone/>
            </a:pPr>
            <a:r>
              <a:rPr lang="en-AU" sz="1800" b="1" dirty="0"/>
              <a:t>	</a:t>
            </a:r>
            <a:r>
              <a:rPr lang="en-AU" sz="1800" b="1" i="1" dirty="0"/>
              <a:t>Donges. C.C. and Associates v Baulkham Hills Shire Council (1989)</a:t>
            </a:r>
          </a:p>
          <a:p>
            <a:pPr marL="230400" lvl="3" indent="0">
              <a:buNone/>
            </a:pPr>
            <a:r>
              <a:rPr lang="en-AU" dirty="0"/>
              <a:t>	</a:t>
            </a:r>
          </a:p>
          <a:p>
            <a:pPr lvl="3">
              <a:buFont typeface="Arial" panose="020B0604020202020204" pitchFamily="34" charset="0"/>
              <a:buChar char="•"/>
            </a:pPr>
            <a:r>
              <a:rPr lang="en-AU" dirty="0"/>
              <a:t>Case was about the additional wear on council roads caused by extractive industry (sand) and therefore the </a:t>
            </a:r>
            <a:r>
              <a:rPr lang="en-AU" b="1" dirty="0"/>
              <a:t>extra burden</a:t>
            </a:r>
            <a:r>
              <a:rPr lang="en-AU" dirty="0"/>
              <a:t> placed on council to maintain those roads.</a:t>
            </a:r>
          </a:p>
          <a:p>
            <a:pPr lvl="3">
              <a:buFont typeface="Arial" panose="020B0604020202020204" pitchFamily="34" charset="0"/>
              <a:buChar char="•"/>
            </a:pPr>
            <a:r>
              <a:rPr lang="en-AU" dirty="0"/>
              <a:t>Roads maintained by both Baulkham Hills and Hornsby Councils.</a:t>
            </a:r>
          </a:p>
          <a:p>
            <a:pPr lvl="3">
              <a:buFont typeface="Arial" panose="020B0604020202020204" pitchFamily="34" charset="0"/>
              <a:buChar char="•"/>
            </a:pPr>
            <a:r>
              <a:rPr lang="en-AU" dirty="0"/>
              <a:t>Court agreed the developer should provide council with a monetary contribution for the additional maintenance required on the road under former s94 of EP&amp;A Act.</a:t>
            </a:r>
          </a:p>
          <a:p>
            <a:pPr lvl="3">
              <a:buFont typeface="Arial" panose="020B0604020202020204" pitchFamily="34" charset="0"/>
              <a:buChar char="•"/>
            </a:pPr>
            <a:r>
              <a:rPr lang="en-AU" dirty="0"/>
              <a:t>Contribution rate = $ value per tonne of material (extracted and hauled)</a:t>
            </a:r>
          </a:p>
          <a:p>
            <a:pPr marL="230400" lvl="3" indent="0">
              <a:buNone/>
            </a:pPr>
            <a:r>
              <a:rPr lang="en-AU" dirty="0"/>
              <a:t>	</a:t>
            </a:r>
          </a:p>
          <a:p>
            <a:pPr lvl="1"/>
            <a:endParaRPr lang="en-AU" dirty="0"/>
          </a:p>
        </p:txBody>
      </p:sp>
    </p:spTree>
    <p:extLst>
      <p:ext uri="{BB962C8B-B14F-4D97-AF65-F5344CB8AC3E}">
        <p14:creationId xmlns:p14="http://schemas.microsoft.com/office/powerpoint/2010/main" val="2527328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B9CBB-3C17-568B-FF40-E8A9A787D9C8}"/>
              </a:ext>
            </a:extLst>
          </p:cNvPr>
          <p:cNvSpPr>
            <a:spLocks noGrp="1"/>
          </p:cNvSpPr>
          <p:nvPr>
            <p:ph type="title"/>
          </p:nvPr>
        </p:nvSpPr>
        <p:spPr/>
        <p:txBody>
          <a:bodyPr/>
          <a:lstStyle/>
          <a:p>
            <a:r>
              <a:rPr lang="en-AU" dirty="0"/>
              <a:t>Road design basics </a:t>
            </a:r>
          </a:p>
        </p:txBody>
      </p:sp>
      <p:sp>
        <p:nvSpPr>
          <p:cNvPr id="3" name="Content Placeholder 2">
            <a:extLst>
              <a:ext uri="{FF2B5EF4-FFF2-40B4-BE49-F238E27FC236}">
                <a16:creationId xmlns:a16="http://schemas.microsoft.com/office/drawing/2014/main" id="{9D939A20-544F-5078-E571-AC32BAEA6FCC}"/>
              </a:ext>
            </a:extLst>
          </p:cNvPr>
          <p:cNvSpPr>
            <a:spLocks noGrp="1"/>
          </p:cNvSpPr>
          <p:nvPr>
            <p:ph idx="1"/>
          </p:nvPr>
        </p:nvSpPr>
        <p:spPr>
          <a:xfrm>
            <a:off x="1981200" y="2147890"/>
            <a:ext cx="4328652" cy="3802879"/>
          </a:xfrm>
        </p:spPr>
        <p:txBody>
          <a:bodyPr/>
          <a:lstStyle/>
          <a:p>
            <a:r>
              <a:rPr lang="en-AU" dirty="0"/>
              <a:t>Road design </a:t>
            </a:r>
          </a:p>
          <a:p>
            <a:pPr lvl="1"/>
            <a:endParaRPr lang="en-AU" dirty="0"/>
          </a:p>
          <a:p>
            <a:pPr lvl="2"/>
            <a:r>
              <a:rPr lang="en-AU" dirty="0"/>
              <a:t>Road design and pavement(s) have a limited ‘design’ life </a:t>
            </a:r>
          </a:p>
          <a:p>
            <a:pPr lvl="2"/>
            <a:r>
              <a:rPr lang="en-AU" dirty="0"/>
              <a:t>The life of the road is expressed in Equivalent Standard Axles (ESA) </a:t>
            </a:r>
          </a:p>
          <a:p>
            <a:pPr lvl="2"/>
            <a:r>
              <a:rPr lang="en-AU" dirty="0"/>
              <a:t>All road vehicles are divided into Classes that are based on the number of ESAs of the vehicle (12+ classes)</a:t>
            </a:r>
          </a:p>
          <a:p>
            <a:pPr lvl="2"/>
            <a:endParaRPr lang="en-AU" dirty="0"/>
          </a:p>
          <a:p>
            <a:pPr marL="0" lvl="2" indent="0">
              <a:buNone/>
            </a:pPr>
            <a:r>
              <a:rPr lang="en-AU" sz="800" dirty="0"/>
              <a:t>Image source: Austroads.gov.au – vehicle classification system</a:t>
            </a:r>
          </a:p>
          <a:p>
            <a:pPr lvl="2"/>
            <a:endParaRPr lang="en-AU" dirty="0"/>
          </a:p>
        </p:txBody>
      </p:sp>
      <p:pic>
        <p:nvPicPr>
          <p:cNvPr id="5" name="Picture 4" descr="A group of vehicles with text&#10;&#10;AI-generated content may be incorrect.">
            <a:extLst>
              <a:ext uri="{FF2B5EF4-FFF2-40B4-BE49-F238E27FC236}">
                <a16:creationId xmlns:a16="http://schemas.microsoft.com/office/drawing/2014/main" id="{09BB9F44-BF03-D09C-DC87-133FC9D0E6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8862" y="2374491"/>
            <a:ext cx="3974691" cy="2831691"/>
          </a:xfrm>
          <a:prstGeom prst="rect">
            <a:avLst/>
          </a:prstGeom>
        </p:spPr>
      </p:pic>
    </p:spTree>
    <p:extLst>
      <p:ext uri="{BB962C8B-B14F-4D97-AF65-F5344CB8AC3E}">
        <p14:creationId xmlns:p14="http://schemas.microsoft.com/office/powerpoint/2010/main" val="1046644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5EA2C-C0BD-7210-D6F5-F9921C3D8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0B4F6B-7482-A491-7B19-77DE497555A6}"/>
              </a:ext>
            </a:extLst>
          </p:cNvPr>
          <p:cNvSpPr>
            <a:spLocks noGrp="1"/>
          </p:cNvSpPr>
          <p:nvPr>
            <p:ph type="title"/>
          </p:nvPr>
        </p:nvSpPr>
        <p:spPr/>
        <p:txBody>
          <a:bodyPr/>
          <a:lstStyle/>
          <a:p>
            <a:r>
              <a:rPr lang="en-AU" dirty="0"/>
              <a:t>Road design - continued</a:t>
            </a:r>
          </a:p>
        </p:txBody>
      </p:sp>
      <p:sp>
        <p:nvSpPr>
          <p:cNvPr id="3" name="Content Placeholder 2">
            <a:extLst>
              <a:ext uri="{FF2B5EF4-FFF2-40B4-BE49-F238E27FC236}">
                <a16:creationId xmlns:a16="http://schemas.microsoft.com/office/drawing/2014/main" id="{378A6C48-6AE3-F04F-6C4C-82B046782641}"/>
              </a:ext>
            </a:extLst>
          </p:cNvPr>
          <p:cNvSpPr>
            <a:spLocks noGrp="1"/>
          </p:cNvSpPr>
          <p:nvPr>
            <p:ph idx="1"/>
          </p:nvPr>
        </p:nvSpPr>
        <p:spPr/>
        <p:txBody>
          <a:bodyPr/>
          <a:lstStyle/>
          <a:p>
            <a:pPr lvl="2"/>
            <a:endParaRPr lang="en-AU" dirty="0"/>
          </a:p>
          <a:p>
            <a:pPr lvl="2"/>
            <a:endParaRPr lang="en-AU" dirty="0"/>
          </a:p>
          <a:p>
            <a:pPr lvl="2"/>
            <a:endParaRPr lang="en-AU" dirty="0"/>
          </a:p>
        </p:txBody>
      </p:sp>
      <p:sp>
        <p:nvSpPr>
          <p:cNvPr id="5" name="TextBox 4">
            <a:extLst>
              <a:ext uri="{FF2B5EF4-FFF2-40B4-BE49-F238E27FC236}">
                <a16:creationId xmlns:a16="http://schemas.microsoft.com/office/drawing/2014/main" id="{CBEE8CC1-2632-BCEA-96F7-FC871B06DBD8}"/>
              </a:ext>
            </a:extLst>
          </p:cNvPr>
          <p:cNvSpPr txBox="1"/>
          <p:nvPr/>
        </p:nvSpPr>
        <p:spPr>
          <a:xfrm>
            <a:off x="1981200" y="2258776"/>
            <a:ext cx="8315325" cy="3643754"/>
          </a:xfrm>
          <a:prstGeom prst="rect">
            <a:avLst/>
          </a:prstGeom>
          <a:noFill/>
        </p:spPr>
        <p:txBody>
          <a:bodyPr wrap="square">
            <a:spAutoFit/>
          </a:bodyPr>
          <a:lstStyle/>
          <a:p>
            <a:pPr marL="226800" lvl="2" indent="-226800" defTabSz="914400">
              <a:lnSpc>
                <a:spcPct val="110000"/>
              </a:lnSpc>
              <a:spcBef>
                <a:spcPts val="800"/>
              </a:spcBef>
              <a:buClr>
                <a:srgbClr val="F47920"/>
              </a:buClr>
              <a:buFont typeface="Arial" panose="020B0604020202020204" pitchFamily="34" charset="0"/>
              <a:buChar char="•"/>
              <a:defRPr/>
            </a:pPr>
            <a:r>
              <a:rPr lang="en-AU" sz="1600" dirty="0">
                <a:solidFill>
                  <a:prstClr val="black"/>
                </a:solidFill>
                <a:latin typeface="Leelawadee UI Semilight"/>
              </a:rPr>
              <a:t>Road pavement deterioration occurs due to the multiple passes over the surface by the heavy vehicle classes. That is, cars and small vans don’t damage the roads because they don’t exert enough downward pressure. </a:t>
            </a:r>
          </a:p>
          <a:p>
            <a:pPr marL="226800" lvl="2" indent="-226800" defTabSz="914400">
              <a:lnSpc>
                <a:spcPct val="110000"/>
              </a:lnSpc>
              <a:spcBef>
                <a:spcPts val="800"/>
              </a:spcBef>
              <a:buClr>
                <a:srgbClr val="F47920"/>
              </a:buClr>
              <a:buFont typeface="Arial" panose="020B0604020202020204" pitchFamily="34" charset="0"/>
              <a:buChar char="•"/>
              <a:defRPr/>
            </a:pPr>
            <a:r>
              <a:rPr lang="en-AU" sz="1600" dirty="0">
                <a:solidFill>
                  <a:prstClr val="black"/>
                </a:solidFill>
                <a:latin typeface="Leelawadee UI Semilight"/>
              </a:rPr>
              <a:t>The contributions formula is based on the damage caused by a ‘typical’ haul vehicle on a ‘typical’ pavement type</a:t>
            </a:r>
          </a:p>
          <a:p>
            <a:pPr marL="226800" lvl="2" indent="-226800" defTabSz="914400">
              <a:lnSpc>
                <a:spcPct val="110000"/>
              </a:lnSpc>
              <a:spcBef>
                <a:spcPts val="800"/>
              </a:spcBef>
              <a:buClr>
                <a:srgbClr val="F47920"/>
              </a:buClr>
              <a:buFont typeface="Arial" panose="020B0604020202020204" pitchFamily="34" charset="0"/>
              <a:buChar char="•"/>
              <a:defRPr/>
            </a:pPr>
            <a:endParaRPr lang="en-AU" sz="1600" dirty="0">
              <a:solidFill>
                <a:prstClr val="black"/>
              </a:solidFill>
              <a:latin typeface="Leelawadee UI Semilight"/>
            </a:endParaRPr>
          </a:p>
          <a:p>
            <a:pPr marL="226800" lvl="2" indent="-226800" defTabSz="914400">
              <a:lnSpc>
                <a:spcPct val="110000"/>
              </a:lnSpc>
              <a:spcBef>
                <a:spcPts val="800"/>
              </a:spcBef>
              <a:buClr>
                <a:srgbClr val="F47920"/>
              </a:buClr>
              <a:buFont typeface="Arial" panose="020B0604020202020204" pitchFamily="34" charset="0"/>
              <a:buChar char="•"/>
              <a:defRPr/>
            </a:pPr>
            <a:endParaRPr lang="en-AU" sz="1600" dirty="0">
              <a:solidFill>
                <a:prstClr val="black"/>
              </a:solidFill>
              <a:latin typeface="Leelawadee UI Semilight"/>
            </a:endParaRPr>
          </a:p>
          <a:p>
            <a:pPr marL="226800" lvl="2" indent="-226800" defTabSz="914400">
              <a:lnSpc>
                <a:spcPct val="110000"/>
              </a:lnSpc>
              <a:spcBef>
                <a:spcPts val="800"/>
              </a:spcBef>
              <a:buClr>
                <a:srgbClr val="F47920"/>
              </a:buClr>
              <a:buFont typeface="Arial" panose="020B0604020202020204" pitchFamily="34" charset="0"/>
              <a:buChar char="•"/>
              <a:defRPr/>
            </a:pPr>
            <a:endParaRPr lang="en-AU" sz="1600" dirty="0">
              <a:solidFill>
                <a:prstClr val="black"/>
              </a:solidFill>
              <a:latin typeface="Leelawadee UI Semilight"/>
            </a:endParaRPr>
          </a:p>
          <a:p>
            <a:pPr marL="226800" lvl="2" indent="-226800" defTabSz="914400">
              <a:lnSpc>
                <a:spcPct val="110000"/>
              </a:lnSpc>
              <a:spcBef>
                <a:spcPts val="800"/>
              </a:spcBef>
              <a:buClr>
                <a:srgbClr val="F47920"/>
              </a:buClr>
              <a:buFont typeface="Arial" panose="020B0604020202020204" pitchFamily="34" charset="0"/>
              <a:buChar char="•"/>
              <a:defRPr/>
            </a:pPr>
            <a:endParaRPr lang="en-AU" sz="1600" dirty="0">
              <a:solidFill>
                <a:prstClr val="black"/>
              </a:solidFill>
              <a:latin typeface="Leelawadee UI Semilight"/>
            </a:endParaRPr>
          </a:p>
          <a:p>
            <a:pPr marL="226800" lvl="2" indent="-226800" defTabSz="914400">
              <a:lnSpc>
                <a:spcPct val="110000"/>
              </a:lnSpc>
              <a:spcBef>
                <a:spcPts val="800"/>
              </a:spcBef>
              <a:buClr>
                <a:srgbClr val="F47920"/>
              </a:buClr>
              <a:buFont typeface="Arial" panose="020B0604020202020204" pitchFamily="34" charset="0"/>
              <a:buChar char="•"/>
              <a:defRPr/>
            </a:pPr>
            <a:endParaRPr lang="en-AU" sz="1600" dirty="0">
              <a:solidFill>
                <a:prstClr val="black"/>
              </a:solidFill>
              <a:latin typeface="Leelawadee UI Semilight"/>
            </a:endParaRPr>
          </a:p>
          <a:p>
            <a:pPr marL="0" lvl="2" defTabSz="914400">
              <a:lnSpc>
                <a:spcPct val="110000"/>
              </a:lnSpc>
              <a:spcBef>
                <a:spcPts val="800"/>
              </a:spcBef>
              <a:buClr>
                <a:srgbClr val="F47920"/>
              </a:buClr>
              <a:defRPr/>
            </a:pPr>
            <a:r>
              <a:rPr lang="en-AU" sz="800" dirty="0">
                <a:solidFill>
                  <a:prstClr val="black"/>
                </a:solidFill>
                <a:latin typeface="Leelawadee UI Semilight"/>
              </a:rPr>
              <a:t>Images: clipart-library.com</a:t>
            </a:r>
          </a:p>
        </p:txBody>
      </p:sp>
      <p:pic>
        <p:nvPicPr>
          <p:cNvPr id="7" name="Picture 6">
            <a:extLst>
              <a:ext uri="{FF2B5EF4-FFF2-40B4-BE49-F238E27FC236}">
                <a16:creationId xmlns:a16="http://schemas.microsoft.com/office/drawing/2014/main" id="{D3FC1AE7-C11A-DDA9-8A01-FECDAF226A99}"/>
              </a:ext>
            </a:extLst>
          </p:cNvPr>
          <p:cNvPicPr>
            <a:picLocks noChangeAspect="1"/>
          </p:cNvPicPr>
          <p:nvPr/>
        </p:nvPicPr>
        <p:blipFill>
          <a:blip r:embed="rId2"/>
          <a:stretch>
            <a:fillRect/>
          </a:stretch>
        </p:blipFill>
        <p:spPr>
          <a:xfrm>
            <a:off x="5051147" y="4102109"/>
            <a:ext cx="2251936" cy="1700212"/>
          </a:xfrm>
          <a:prstGeom prst="rect">
            <a:avLst/>
          </a:prstGeom>
        </p:spPr>
      </p:pic>
      <p:pic>
        <p:nvPicPr>
          <p:cNvPr id="8" name="Picture 7">
            <a:extLst>
              <a:ext uri="{FF2B5EF4-FFF2-40B4-BE49-F238E27FC236}">
                <a16:creationId xmlns:a16="http://schemas.microsoft.com/office/drawing/2014/main" id="{351F2768-FD93-43EC-1A71-E5CD6D9B2953}"/>
              </a:ext>
            </a:extLst>
          </p:cNvPr>
          <p:cNvPicPr>
            <a:picLocks noChangeAspect="1"/>
          </p:cNvPicPr>
          <p:nvPr/>
        </p:nvPicPr>
        <p:blipFill>
          <a:blip r:embed="rId3"/>
          <a:stretch>
            <a:fillRect/>
          </a:stretch>
        </p:blipFill>
        <p:spPr>
          <a:xfrm>
            <a:off x="2498273" y="3800194"/>
            <a:ext cx="2251936" cy="1705103"/>
          </a:xfrm>
          <a:prstGeom prst="rect">
            <a:avLst/>
          </a:prstGeom>
        </p:spPr>
      </p:pic>
      <p:pic>
        <p:nvPicPr>
          <p:cNvPr id="9" name="Picture 8">
            <a:extLst>
              <a:ext uri="{FF2B5EF4-FFF2-40B4-BE49-F238E27FC236}">
                <a16:creationId xmlns:a16="http://schemas.microsoft.com/office/drawing/2014/main" id="{5E7AA5D0-B2F8-E678-FBB1-CE941C73397E}"/>
              </a:ext>
            </a:extLst>
          </p:cNvPr>
          <p:cNvPicPr>
            <a:picLocks noChangeAspect="1"/>
          </p:cNvPicPr>
          <p:nvPr/>
        </p:nvPicPr>
        <p:blipFill>
          <a:blip r:embed="rId4"/>
          <a:stretch>
            <a:fillRect/>
          </a:stretch>
        </p:blipFill>
        <p:spPr>
          <a:xfrm>
            <a:off x="7820157" y="4102109"/>
            <a:ext cx="2219754" cy="1356974"/>
          </a:xfrm>
          <a:prstGeom prst="rect">
            <a:avLst/>
          </a:prstGeom>
        </p:spPr>
      </p:pic>
    </p:spTree>
    <p:extLst>
      <p:ext uri="{BB962C8B-B14F-4D97-AF65-F5344CB8AC3E}">
        <p14:creationId xmlns:p14="http://schemas.microsoft.com/office/powerpoint/2010/main" val="2332797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F67B6-F960-71E4-BB30-6717F9BA1F6A}"/>
              </a:ext>
            </a:extLst>
          </p:cNvPr>
          <p:cNvSpPr>
            <a:spLocks noGrp="1"/>
          </p:cNvSpPr>
          <p:nvPr>
            <p:ph type="title"/>
          </p:nvPr>
        </p:nvSpPr>
        <p:spPr/>
        <p:txBody>
          <a:bodyPr/>
          <a:lstStyle/>
          <a:p>
            <a:r>
              <a:rPr lang="en-AU" dirty="0"/>
              <a:t>How is the contribution rate calculated ?</a:t>
            </a:r>
          </a:p>
        </p:txBody>
      </p:sp>
      <p:sp>
        <p:nvSpPr>
          <p:cNvPr id="3" name="Content Placeholder 2">
            <a:extLst>
              <a:ext uri="{FF2B5EF4-FFF2-40B4-BE49-F238E27FC236}">
                <a16:creationId xmlns:a16="http://schemas.microsoft.com/office/drawing/2014/main" id="{B7EB0856-C4E3-D5B2-DA45-6F38254C9E89}"/>
              </a:ext>
            </a:extLst>
          </p:cNvPr>
          <p:cNvSpPr>
            <a:spLocks noGrp="1"/>
          </p:cNvSpPr>
          <p:nvPr>
            <p:ph idx="1"/>
          </p:nvPr>
        </p:nvSpPr>
        <p:spPr/>
        <p:txBody>
          <a:bodyPr/>
          <a:lstStyle/>
          <a:p>
            <a:pPr lvl="1"/>
            <a:r>
              <a:rPr lang="en-AU" dirty="0"/>
              <a:t>The ESAs of the road design type and the ‘standard axle’ configuration of a typical haul truck to determine the amount of damage caused to the road when the truck uses it. </a:t>
            </a:r>
          </a:p>
          <a:p>
            <a:pPr lvl="1"/>
            <a:r>
              <a:rPr lang="en-AU" b="1" dirty="0"/>
              <a:t>For example:   </a:t>
            </a:r>
          </a:p>
          <a:p>
            <a:pPr marL="285750" lvl="1" indent="-285750">
              <a:buClr>
                <a:schemeClr val="bg2"/>
              </a:buClr>
              <a:buFont typeface="Arial" panose="020B0604020202020204" pitchFamily="34" charset="0"/>
              <a:buChar char="•"/>
            </a:pPr>
            <a:r>
              <a:rPr lang="en-AU" dirty="0"/>
              <a:t>A typical council local road has a life of 1,000,000 ESA</a:t>
            </a:r>
          </a:p>
          <a:p>
            <a:pPr marL="285750" lvl="1" indent="-285750">
              <a:buClr>
                <a:schemeClr val="bg2"/>
              </a:buClr>
              <a:buFont typeface="Arial" panose="020B0604020202020204" pitchFamily="34" charset="0"/>
              <a:buChar char="•"/>
            </a:pPr>
            <a:r>
              <a:rPr lang="en-AU" dirty="0"/>
              <a:t>A typical haul vehicle may have a configuration of 3.2 ESA</a:t>
            </a:r>
          </a:p>
          <a:p>
            <a:pPr lvl="1"/>
            <a:r>
              <a:rPr lang="en-AU" dirty="0"/>
              <a:t>So, the vehicle </a:t>
            </a:r>
            <a:r>
              <a:rPr lang="en-AU" b="1" dirty="0"/>
              <a:t>is reducing the life </a:t>
            </a:r>
            <a:r>
              <a:rPr lang="en-AU" dirty="0"/>
              <a:t>of the road by 3.2 ESA with every pass</a:t>
            </a:r>
          </a:p>
          <a:p>
            <a:pPr lvl="1">
              <a:buNone/>
            </a:pPr>
            <a:r>
              <a:rPr lang="en-AU" dirty="0"/>
              <a:t>We use the logic to derive a contributions formula that works out the ‘cost’ of the damage the truck does when it uses the road, and levy that cost as the contribution amount. </a:t>
            </a:r>
          </a:p>
          <a:p>
            <a:pPr lvl="1">
              <a:buNone/>
            </a:pPr>
            <a:r>
              <a:rPr lang="en-AU" dirty="0"/>
              <a:t>To do that, we ask the council to provide us with the </a:t>
            </a:r>
            <a:r>
              <a:rPr lang="en-AU" b="1" dirty="0"/>
              <a:t>lifetime cost of the road </a:t>
            </a:r>
            <a:r>
              <a:rPr lang="en-AU" dirty="0"/>
              <a:t>if the road was not used by heavy vehicles. This is because the road will eventually need reconstruction due to the accelerated deterioration. Instead of 30 years, the road may last 15 years.</a:t>
            </a:r>
          </a:p>
          <a:p>
            <a:pPr lvl="8"/>
            <a:r>
              <a:rPr lang="en-AU" dirty="0"/>
              <a:t>		</a:t>
            </a:r>
          </a:p>
        </p:txBody>
      </p:sp>
    </p:spTree>
    <p:extLst>
      <p:ext uri="{BB962C8B-B14F-4D97-AF65-F5344CB8AC3E}">
        <p14:creationId xmlns:p14="http://schemas.microsoft.com/office/powerpoint/2010/main" val="3274252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D80D1-EF6F-48E6-8AF0-A6A98FAE469C}"/>
              </a:ext>
            </a:extLst>
          </p:cNvPr>
          <p:cNvSpPr>
            <a:spLocks noGrp="1"/>
          </p:cNvSpPr>
          <p:nvPr>
            <p:ph type="title"/>
          </p:nvPr>
        </p:nvSpPr>
        <p:spPr/>
        <p:txBody>
          <a:bodyPr/>
          <a:lstStyle/>
          <a:p>
            <a:r>
              <a:rPr lang="en-AU" dirty="0"/>
              <a:t>Approach 1: to calculate the contribution rate</a:t>
            </a:r>
          </a:p>
        </p:txBody>
      </p:sp>
      <p:sp>
        <p:nvSpPr>
          <p:cNvPr id="3" name="Content Placeholder 2">
            <a:extLst>
              <a:ext uri="{FF2B5EF4-FFF2-40B4-BE49-F238E27FC236}">
                <a16:creationId xmlns:a16="http://schemas.microsoft.com/office/drawing/2014/main" id="{B157C8A9-B716-22FA-1E6E-9D524B2C909E}"/>
              </a:ext>
            </a:extLst>
          </p:cNvPr>
          <p:cNvSpPr>
            <a:spLocks noGrp="1"/>
          </p:cNvSpPr>
          <p:nvPr>
            <p:ph idx="1"/>
          </p:nvPr>
        </p:nvSpPr>
        <p:spPr>
          <a:xfrm>
            <a:off x="1938338" y="1954109"/>
            <a:ext cx="8315325" cy="3912218"/>
          </a:xfrm>
        </p:spPr>
        <p:txBody>
          <a:bodyPr/>
          <a:lstStyle/>
          <a:p>
            <a:pPr lvl="1"/>
            <a:endParaRPr lang="en-AU" dirty="0"/>
          </a:p>
          <a:p>
            <a:pPr lvl="1"/>
            <a:r>
              <a:rPr lang="en-AU" dirty="0"/>
              <a:t>Most plans levy a contribution that is:</a:t>
            </a:r>
          </a:p>
          <a:p>
            <a:pPr lvl="1" algn="ctr"/>
            <a:r>
              <a:rPr lang="en-AU" sz="1800" dirty="0"/>
              <a:t>  $ per tonne of material hauled (per km of haul road)</a:t>
            </a:r>
            <a:r>
              <a:rPr lang="en-AU" sz="1800" b="1" dirty="0"/>
              <a:t>*</a:t>
            </a:r>
          </a:p>
          <a:p>
            <a:pPr lvl="1" algn="ctr"/>
            <a:endParaRPr lang="en-AU" sz="1800" dirty="0"/>
          </a:p>
          <a:p>
            <a:pPr lvl="1">
              <a:spcAft>
                <a:spcPts val="600"/>
              </a:spcAft>
              <a:buNone/>
            </a:pPr>
            <a:r>
              <a:rPr lang="en-AU" dirty="0"/>
              <a:t>The developer is required to:</a:t>
            </a:r>
          </a:p>
          <a:p>
            <a:pPr marL="285750" lvl="1" indent="-285750">
              <a:spcAft>
                <a:spcPts val="600"/>
              </a:spcAft>
              <a:buClr>
                <a:schemeClr val="bg2"/>
              </a:buClr>
              <a:buFont typeface="Arial" panose="020B0604020202020204" pitchFamily="34" charset="0"/>
              <a:buChar char="•"/>
            </a:pPr>
            <a:r>
              <a:rPr lang="en-AU" dirty="0"/>
              <a:t>provide evidence of the amount of material that has been extracted and hauled over the period (usually quarterly) to the council, and</a:t>
            </a:r>
          </a:p>
          <a:p>
            <a:pPr marL="285750" lvl="1" indent="-285750">
              <a:spcAft>
                <a:spcPts val="600"/>
              </a:spcAft>
              <a:buClr>
                <a:schemeClr val="bg2"/>
              </a:buClr>
              <a:buFont typeface="Arial" panose="020B0604020202020204" pitchFamily="34" charset="0"/>
              <a:buChar char="•"/>
            </a:pPr>
            <a:r>
              <a:rPr lang="en-AU" dirty="0"/>
              <a:t>pay the contribution amount invoiced by </a:t>
            </a:r>
            <a:r>
              <a:rPr lang="en-AU"/>
              <a:t>the council.</a:t>
            </a:r>
            <a:endParaRPr lang="en-AU" dirty="0"/>
          </a:p>
          <a:p>
            <a:pPr marL="285750" lvl="1" indent="-285750">
              <a:spcAft>
                <a:spcPts val="600"/>
              </a:spcAft>
              <a:buClr>
                <a:schemeClr val="bg2"/>
              </a:buClr>
              <a:buFont typeface="Arial" panose="020B0604020202020204" pitchFamily="34" charset="0"/>
              <a:buChar char="•"/>
            </a:pPr>
            <a:endParaRPr lang="en-AU" dirty="0"/>
          </a:p>
          <a:p>
            <a:pPr lvl="1"/>
            <a:r>
              <a:rPr lang="en-AU" b="1" dirty="0"/>
              <a:t>*</a:t>
            </a:r>
            <a:r>
              <a:rPr lang="en-AU" dirty="0"/>
              <a:t> Typically only the loaded truck is levied, not the empty return trip</a:t>
            </a:r>
          </a:p>
        </p:txBody>
      </p:sp>
    </p:spTree>
    <p:extLst>
      <p:ext uri="{BB962C8B-B14F-4D97-AF65-F5344CB8AC3E}">
        <p14:creationId xmlns:p14="http://schemas.microsoft.com/office/powerpoint/2010/main" val="1713044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45FD8-15BD-8813-9275-BDABDD1FAFF3}"/>
              </a:ext>
            </a:extLst>
          </p:cNvPr>
          <p:cNvSpPr>
            <a:spLocks noGrp="1"/>
          </p:cNvSpPr>
          <p:nvPr>
            <p:ph type="title"/>
          </p:nvPr>
        </p:nvSpPr>
        <p:spPr/>
        <p:txBody>
          <a:bodyPr/>
          <a:lstStyle/>
          <a:p>
            <a:r>
              <a:rPr lang="en-AU" dirty="0"/>
              <a:t>Approach 2: to calculate the contribution rate</a:t>
            </a:r>
          </a:p>
        </p:txBody>
      </p:sp>
      <p:sp>
        <p:nvSpPr>
          <p:cNvPr id="3" name="Content Placeholder 2">
            <a:extLst>
              <a:ext uri="{FF2B5EF4-FFF2-40B4-BE49-F238E27FC236}">
                <a16:creationId xmlns:a16="http://schemas.microsoft.com/office/drawing/2014/main" id="{BE9C1476-6CF6-6EE1-D0F0-FA494E55DDA2}"/>
              </a:ext>
            </a:extLst>
          </p:cNvPr>
          <p:cNvSpPr>
            <a:spLocks noGrp="1"/>
          </p:cNvSpPr>
          <p:nvPr>
            <p:ph idx="1"/>
          </p:nvPr>
        </p:nvSpPr>
        <p:spPr/>
        <p:txBody>
          <a:bodyPr/>
          <a:lstStyle/>
          <a:p>
            <a:pPr lvl="1">
              <a:spcBef>
                <a:spcPts val="600"/>
              </a:spcBef>
              <a:spcAft>
                <a:spcPts val="1200"/>
              </a:spcAft>
            </a:pPr>
            <a:r>
              <a:rPr lang="en-AU" dirty="0"/>
              <a:t>For former Harden Council (now Hilltops) we developed a different approach (requested by them) because they believed that due to the lack of weigh stations in the LGA, the developers were not being completely honest about the amount of haulage being done.  </a:t>
            </a:r>
          </a:p>
          <a:p>
            <a:pPr lvl="1" algn="ctr">
              <a:spcAft>
                <a:spcPts val="1200"/>
              </a:spcAft>
            </a:pPr>
            <a:r>
              <a:rPr lang="en-AU" sz="2400" dirty="0"/>
              <a:t>Our solution – lets count the trucks!</a:t>
            </a:r>
          </a:p>
          <a:p>
            <a:pPr lvl="1"/>
            <a:r>
              <a:rPr lang="en-AU" dirty="0"/>
              <a:t>Set up a traffic classifier at the entry/egress gate and provide the data to council. The </a:t>
            </a:r>
            <a:r>
              <a:rPr lang="en-AU" dirty="0" err="1"/>
              <a:t>classifer</a:t>
            </a:r>
            <a:r>
              <a:rPr lang="en-AU" dirty="0"/>
              <a:t> provides the number of movements and also the break-up of ESAs according to vehicle class. </a:t>
            </a:r>
          </a:p>
          <a:p>
            <a:pPr lvl="1" algn="ctr"/>
            <a:r>
              <a:rPr lang="en-AU" dirty="0"/>
              <a:t>The rate is $ per ESA (per km of haul road).</a:t>
            </a:r>
          </a:p>
          <a:p>
            <a:pPr marL="285750" lvl="1" indent="-285750">
              <a:spcAft>
                <a:spcPts val="600"/>
              </a:spcAft>
              <a:buClr>
                <a:schemeClr val="bg2"/>
              </a:buClr>
              <a:buFont typeface="Arial" panose="020B0604020202020204" pitchFamily="34" charset="0"/>
              <a:buChar char="•"/>
            </a:pPr>
            <a:r>
              <a:rPr lang="en-AU" dirty="0"/>
              <a:t>developer provides the traffic classifier data to the council (usually quarterly) </a:t>
            </a:r>
          </a:p>
          <a:p>
            <a:pPr marL="285750" lvl="1" indent="-285750">
              <a:spcAft>
                <a:spcPts val="600"/>
              </a:spcAft>
              <a:buClr>
                <a:schemeClr val="bg2"/>
              </a:buClr>
              <a:buFont typeface="Arial" panose="020B0604020202020204" pitchFamily="34" charset="0"/>
              <a:buChar char="•"/>
            </a:pPr>
            <a:r>
              <a:rPr lang="en-AU" dirty="0"/>
              <a:t>the council then invoices the contribution amount based on data.</a:t>
            </a:r>
          </a:p>
          <a:p>
            <a:pPr lvl="1"/>
            <a:endParaRPr lang="en-AU" dirty="0"/>
          </a:p>
          <a:p>
            <a:endParaRPr lang="en-AU" dirty="0"/>
          </a:p>
        </p:txBody>
      </p:sp>
    </p:spTree>
    <p:extLst>
      <p:ext uri="{BB962C8B-B14F-4D97-AF65-F5344CB8AC3E}">
        <p14:creationId xmlns:p14="http://schemas.microsoft.com/office/powerpoint/2010/main" val="2190299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A3666-8A7A-7734-6270-9706136456D7}"/>
              </a:ext>
            </a:extLst>
          </p:cNvPr>
          <p:cNvSpPr>
            <a:spLocks noGrp="1"/>
          </p:cNvSpPr>
          <p:nvPr>
            <p:ph type="title"/>
          </p:nvPr>
        </p:nvSpPr>
        <p:spPr/>
        <p:txBody>
          <a:bodyPr/>
          <a:lstStyle/>
          <a:p>
            <a:r>
              <a:rPr lang="en-AU" dirty="0"/>
              <a:t>Typical Contributions calculations</a:t>
            </a:r>
          </a:p>
        </p:txBody>
      </p:sp>
      <p:sp>
        <p:nvSpPr>
          <p:cNvPr id="3" name="Content Placeholder 2">
            <a:extLst>
              <a:ext uri="{FF2B5EF4-FFF2-40B4-BE49-F238E27FC236}">
                <a16:creationId xmlns:a16="http://schemas.microsoft.com/office/drawing/2014/main" id="{841368E6-2AD4-A745-522D-7C9CF83EDA03}"/>
              </a:ext>
            </a:extLst>
          </p:cNvPr>
          <p:cNvSpPr>
            <a:spLocks noGrp="1"/>
          </p:cNvSpPr>
          <p:nvPr>
            <p:ph idx="1"/>
          </p:nvPr>
        </p:nvSpPr>
        <p:spPr/>
        <p:txBody>
          <a:bodyPr/>
          <a:lstStyle/>
          <a:p>
            <a:r>
              <a:rPr lang="en-AU" dirty="0"/>
              <a:t>The contribution calculation:</a:t>
            </a:r>
          </a:p>
          <a:p>
            <a:endParaRPr lang="en-AU" dirty="0"/>
          </a:p>
          <a:p>
            <a:pPr lvl="1" algn="ctr"/>
            <a:r>
              <a:rPr lang="en-AU" dirty="0"/>
              <a:t>Contribution $ =  $Rate (per tonne) </a:t>
            </a:r>
            <a:r>
              <a:rPr lang="en-AU" b="1" dirty="0"/>
              <a:t>x</a:t>
            </a:r>
            <a:r>
              <a:rPr lang="en-AU" dirty="0"/>
              <a:t> No. of tonnes hauled </a:t>
            </a:r>
            <a:r>
              <a:rPr lang="en-AU" b="1" dirty="0"/>
              <a:t>x</a:t>
            </a:r>
            <a:r>
              <a:rPr lang="en-AU" dirty="0"/>
              <a:t> the length of road(s)</a:t>
            </a:r>
          </a:p>
          <a:p>
            <a:pPr lvl="1"/>
            <a:endParaRPr lang="en-AU" dirty="0"/>
          </a:p>
          <a:p>
            <a:pPr lvl="1" algn="ctr"/>
            <a:r>
              <a:rPr lang="en-AU" dirty="0"/>
              <a:t>OR </a:t>
            </a:r>
          </a:p>
          <a:p>
            <a:pPr lvl="1" algn="ctr"/>
            <a:endParaRPr lang="en-AU" dirty="0"/>
          </a:p>
          <a:p>
            <a:pPr lvl="1" algn="ctr"/>
            <a:r>
              <a:rPr lang="en-AU" dirty="0"/>
              <a:t>Contribution $ = $Rate (per ESA) </a:t>
            </a:r>
            <a:r>
              <a:rPr lang="en-AU" b="1" dirty="0"/>
              <a:t>x</a:t>
            </a:r>
            <a:r>
              <a:rPr lang="en-AU" dirty="0"/>
              <a:t> No. of ESAs </a:t>
            </a:r>
            <a:r>
              <a:rPr lang="en-AU" b="1" dirty="0"/>
              <a:t>x</a:t>
            </a:r>
            <a:r>
              <a:rPr lang="en-AU" dirty="0"/>
              <a:t> the length of road(s)</a:t>
            </a:r>
          </a:p>
        </p:txBody>
      </p:sp>
    </p:spTree>
    <p:extLst>
      <p:ext uri="{BB962C8B-B14F-4D97-AF65-F5344CB8AC3E}">
        <p14:creationId xmlns:p14="http://schemas.microsoft.com/office/powerpoint/2010/main" val="1263910168"/>
      </p:ext>
    </p:extLst>
  </p:cSld>
  <p:clrMapOvr>
    <a:masterClrMapping/>
  </p:clrMapOvr>
</p:sld>
</file>

<file path=ppt/theme/theme1.xml><?xml version="1.0" encoding="utf-8"?>
<a:theme xmlns:a="http://schemas.openxmlformats.org/drawingml/2006/main" name="Cover Master">
  <a:themeElements>
    <a:clrScheme name="GLN Planning">
      <a:dk1>
        <a:sysClr val="windowText" lastClr="000000"/>
      </a:dk1>
      <a:lt1>
        <a:sysClr val="window" lastClr="FFFFFF"/>
      </a:lt1>
      <a:dk2>
        <a:srgbClr val="253D90"/>
      </a:dk2>
      <a:lt2>
        <a:srgbClr val="F47920"/>
      </a:lt2>
      <a:accent1>
        <a:srgbClr val="253D90"/>
      </a:accent1>
      <a:accent2>
        <a:srgbClr val="F47920"/>
      </a:accent2>
      <a:accent3>
        <a:srgbClr val="68878E"/>
      </a:accent3>
      <a:accent4>
        <a:srgbClr val="D7DCE2"/>
      </a:accent4>
      <a:accent5>
        <a:srgbClr val="96A7E4"/>
      </a:accent5>
      <a:accent6>
        <a:srgbClr val="EAEAEA"/>
      </a:accent6>
      <a:hlink>
        <a:srgbClr val="253D90"/>
      </a:hlink>
      <a:folHlink>
        <a:srgbClr val="919191"/>
      </a:folHlink>
    </a:clrScheme>
    <a:fontScheme name="GLN Planning">
      <a:majorFont>
        <a:latin typeface="Leelawadee UI"/>
        <a:ea typeface=""/>
        <a:cs typeface=""/>
      </a:majorFont>
      <a:minorFont>
        <a:latin typeface="Leelawadee UI Semi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N_PPT_v2.1c.potx" id="{0F5E6645-8A4A-49B6-91F7-C8CB31F8137B}" vid="{C504A479-7F37-4190-8C4E-E6C73A3779B2}"/>
    </a:ext>
  </a:extLst>
</a:theme>
</file>

<file path=ppt/theme/theme2.xml><?xml version="1.0" encoding="utf-8"?>
<a:theme xmlns:a="http://schemas.openxmlformats.org/drawingml/2006/main" name="Section Master">
  <a:themeElements>
    <a:clrScheme name="GLN Planning">
      <a:dk1>
        <a:sysClr val="windowText" lastClr="000000"/>
      </a:dk1>
      <a:lt1>
        <a:sysClr val="window" lastClr="FFFFFF"/>
      </a:lt1>
      <a:dk2>
        <a:srgbClr val="253D90"/>
      </a:dk2>
      <a:lt2>
        <a:srgbClr val="F47920"/>
      </a:lt2>
      <a:accent1>
        <a:srgbClr val="253D90"/>
      </a:accent1>
      <a:accent2>
        <a:srgbClr val="F47920"/>
      </a:accent2>
      <a:accent3>
        <a:srgbClr val="68878E"/>
      </a:accent3>
      <a:accent4>
        <a:srgbClr val="D7DCE2"/>
      </a:accent4>
      <a:accent5>
        <a:srgbClr val="96A7E4"/>
      </a:accent5>
      <a:accent6>
        <a:srgbClr val="EAEAEA"/>
      </a:accent6>
      <a:hlink>
        <a:srgbClr val="253D90"/>
      </a:hlink>
      <a:folHlink>
        <a:srgbClr val="919191"/>
      </a:folHlink>
    </a:clrScheme>
    <a:fontScheme name="GLN Planning">
      <a:majorFont>
        <a:latin typeface="Leelawadee UI"/>
        <a:ea typeface=""/>
        <a:cs typeface=""/>
      </a:majorFont>
      <a:minorFont>
        <a:latin typeface="Leelawadee UI Semi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N_PPT_v2.1c.potx" id="{0F5E6645-8A4A-49B6-91F7-C8CB31F8137B}" vid="{25EABBF4-3B53-4C0A-B2C4-E9E8C4F115C1}"/>
    </a:ext>
  </a:extLst>
</a:theme>
</file>

<file path=ppt/theme/theme3.xml><?xml version="1.0" encoding="utf-8"?>
<a:theme xmlns:a="http://schemas.openxmlformats.org/drawingml/2006/main" name="Content Master">
  <a:themeElements>
    <a:clrScheme name="GLN Planning">
      <a:dk1>
        <a:sysClr val="windowText" lastClr="000000"/>
      </a:dk1>
      <a:lt1>
        <a:sysClr val="window" lastClr="FFFFFF"/>
      </a:lt1>
      <a:dk2>
        <a:srgbClr val="253D90"/>
      </a:dk2>
      <a:lt2>
        <a:srgbClr val="F47920"/>
      </a:lt2>
      <a:accent1>
        <a:srgbClr val="253D90"/>
      </a:accent1>
      <a:accent2>
        <a:srgbClr val="F47920"/>
      </a:accent2>
      <a:accent3>
        <a:srgbClr val="68878E"/>
      </a:accent3>
      <a:accent4>
        <a:srgbClr val="D7DCE2"/>
      </a:accent4>
      <a:accent5>
        <a:srgbClr val="96A7E4"/>
      </a:accent5>
      <a:accent6>
        <a:srgbClr val="EAEAEA"/>
      </a:accent6>
      <a:hlink>
        <a:srgbClr val="253D90"/>
      </a:hlink>
      <a:folHlink>
        <a:srgbClr val="919191"/>
      </a:folHlink>
    </a:clrScheme>
    <a:fontScheme name="GLN Planning">
      <a:majorFont>
        <a:latin typeface="Leelawadee UI"/>
        <a:ea typeface=""/>
        <a:cs typeface=""/>
      </a:majorFont>
      <a:minorFont>
        <a:latin typeface="Leelawadee UI Semi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N_PPT_v2.1c.potx" id="{0F5E6645-8A4A-49B6-91F7-C8CB31F8137B}" vid="{84E545B4-E32A-4963-AA49-6498084902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DAA74215C5E14AB4D000DEBEEE51E6" ma:contentTypeVersion="20" ma:contentTypeDescription="Create a new document." ma:contentTypeScope="" ma:versionID="2dfbb83bf947e6727927e3d4c9609f1e">
  <xsd:schema xmlns:xsd="http://www.w3.org/2001/XMLSchema" xmlns:xs="http://www.w3.org/2001/XMLSchema" xmlns:p="http://schemas.microsoft.com/office/2006/metadata/properties" xmlns:ns2="b77a2cd4-c344-40f6-9ace-a98720887d0c" xmlns:ns3="4492c5bf-6769-4732-a53b-5ae9798f89c8" targetNamespace="http://schemas.microsoft.com/office/2006/metadata/properties" ma:root="true" ma:fieldsID="7f80e0ca205ad725e7a65b81a85fd4f8" ns2:_="" ns3:_="">
    <xsd:import namespace="b77a2cd4-c344-40f6-9ace-a98720887d0c"/>
    <xsd:import namespace="4492c5bf-6769-4732-a53b-5ae9798f89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Contributions" minOccurs="0"/>
                <xsd:element ref="ns2:MediaLengthInSecond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7a2cd4-c344-40f6-9ace-a98720887d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aaecb9e-feaf-46cf-9c91-c06a50fcc110" ma:termSetId="09814cd3-568e-fe90-9814-8d621ff8fb84" ma:anchorId="fba54fb3-c3e1-fe81-a776-ca4b69148c4d" ma:open="true" ma:isKeyword="false">
      <xsd:complexType>
        <xsd:sequence>
          <xsd:element ref="pc:Terms" minOccurs="0" maxOccurs="1"/>
        </xsd:sequence>
      </xsd:complexType>
    </xsd:element>
    <xsd:element name="Contributions" ma:index="23" nillable="true" ma:displayName="Contributions" ma:format="Dropdown" ma:internalName="Contributions">
      <xsd:simpleType>
        <xsd:restriction base="dms:Text">
          <xsd:maxLength value="255"/>
        </xsd:restriction>
      </xsd:simpleType>
    </xsd:element>
    <xsd:element name="MediaLengthInSeconds" ma:index="24" nillable="true" ma:displayName="MediaLengthInSeconds" ma:hidden="true" ma:internalName="MediaLengthInSeconds" ma:readOnly="true">
      <xsd:simpleType>
        <xsd:restriction base="dms:Unknown"/>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492c5bf-6769-4732-a53b-5ae9798f89c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6351c96-e426-4ead-ab35-ddf0a333dfd2}" ma:internalName="TaxCatchAll" ma:showField="CatchAllData" ma:web="4492c5bf-6769-4732-a53b-5ae9798f89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77a2cd4-c344-40f6-9ace-a98720887d0c">
      <Terms xmlns="http://schemas.microsoft.com/office/infopath/2007/PartnerControls"/>
    </lcf76f155ced4ddcb4097134ff3c332f>
    <Contributions xmlns="b77a2cd4-c344-40f6-9ace-a98720887d0c" xsi:nil="true"/>
    <TaxCatchAll xmlns="4492c5bf-6769-4732-a53b-5ae9798f89c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FA767F-DB31-4B8C-9B58-18E4D9CCAB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7a2cd4-c344-40f6-9ace-a98720887d0c"/>
    <ds:schemaRef ds:uri="4492c5bf-6769-4732-a53b-5ae9798f89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CD9219A-9EE8-4685-B694-5A23B47C0F95}">
  <ds:schemaRefs>
    <ds:schemaRef ds:uri="http://schemas.microsoft.com/office/2006/metadata/properties"/>
    <ds:schemaRef ds:uri="http://schemas.microsoft.com/office/infopath/2007/PartnerControls"/>
    <ds:schemaRef ds:uri="b77a2cd4-c344-40f6-9ace-a98720887d0c"/>
    <ds:schemaRef ds:uri="4492c5bf-6769-4732-a53b-5ae9798f89c8"/>
  </ds:schemaRefs>
</ds:datastoreItem>
</file>

<file path=customXml/itemProps3.xml><?xml version="1.0" encoding="utf-8"?>
<ds:datastoreItem xmlns:ds="http://schemas.openxmlformats.org/officeDocument/2006/customXml" ds:itemID="{E123C169-297A-4158-85FC-EB77F65F91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GLN_PPT_v2.1</Template>
  <TotalTime>413</TotalTime>
  <Words>816</Words>
  <Application>Microsoft Office PowerPoint</Application>
  <PresentationFormat>Widescreen</PresentationFormat>
  <Paragraphs>75</Paragraphs>
  <Slides>11</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11</vt:i4>
      </vt:variant>
    </vt:vector>
  </HeadingPairs>
  <TitlesOfParts>
    <vt:vector size="20" baseType="lpstr">
      <vt:lpstr>Arial</vt:lpstr>
      <vt:lpstr>Calibri</vt:lpstr>
      <vt:lpstr>Calibri Light</vt:lpstr>
      <vt:lpstr>Century Gothic</vt:lpstr>
      <vt:lpstr>Leelawadee UI</vt:lpstr>
      <vt:lpstr>Leelawadee UI Semilight</vt:lpstr>
      <vt:lpstr>Cover Master</vt:lpstr>
      <vt:lpstr>Section Master</vt:lpstr>
      <vt:lpstr>Content Master</vt:lpstr>
      <vt:lpstr>Contributions plans for developments generating heavy vehicle movements =   Heavy Haulage CPs</vt:lpstr>
      <vt:lpstr>Heavy haulage contributions plans</vt:lpstr>
      <vt:lpstr>Heavy haulage contributions plans</vt:lpstr>
      <vt:lpstr>Road design basics </vt:lpstr>
      <vt:lpstr>Road design - continued</vt:lpstr>
      <vt:lpstr>How is the contribution rate calculated ?</vt:lpstr>
      <vt:lpstr>Approach 1: to calculate the contribution rate</vt:lpstr>
      <vt:lpstr>Approach 2: to calculate the contribution rate</vt:lpstr>
      <vt:lpstr>Typical Contributions calculations</vt:lpstr>
      <vt:lpstr>Voluntary planning agreements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the PowerPoint template</dc:title>
  <dc:creator>Janina Olmos - New</dc:creator>
  <cp:lastModifiedBy>Patricia Sim</cp:lastModifiedBy>
  <cp:revision>2</cp:revision>
  <dcterms:created xsi:type="dcterms:W3CDTF">2024-02-06T01:32:09Z</dcterms:created>
  <dcterms:modified xsi:type="dcterms:W3CDTF">2025-06-06T06:58:00Z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0x01010020DAA74215C5E14AB4D000DEBEEE51E6</vt:lpwstr>
  </property>
  <property fmtid="{D5CDD505-2E9C-101B-9397-08002B2CF9AE}" pid="3" name="Order">
    <vt:r8>6900</vt:r8>
  </property>
  <property fmtid="{D5CDD505-2E9C-101B-9397-08002B2CF9AE}" pid="4" name="MediaServiceImageTags">
    <vt:lpwstr/>
  </property>
</Properties>
</file>