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handoutMasterIdLst>
    <p:handoutMasterId r:id="rId18"/>
  </p:handoutMasterIdLst>
  <p:sldIdLst>
    <p:sldId id="267" r:id="rId6"/>
    <p:sldId id="328" r:id="rId7"/>
    <p:sldId id="346" r:id="rId8"/>
    <p:sldId id="354" r:id="rId9"/>
    <p:sldId id="350" r:id="rId10"/>
    <p:sldId id="357" r:id="rId11"/>
    <p:sldId id="358" r:id="rId12"/>
    <p:sldId id="356" r:id="rId13"/>
    <p:sldId id="338" r:id="rId14"/>
    <p:sldId id="359" r:id="rId15"/>
    <p:sldId id="347"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0"/>
    <a:srgbClr val="000000"/>
    <a:srgbClr val="CCCCFF"/>
    <a:srgbClr val="253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9ABAFF-CB18-40A0-8AE4-856B4EA63A6D}" v="1049" dt="2025-06-12T01:37:11.034"/>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99" autoAdjust="0"/>
  </p:normalViewPr>
  <p:slideViewPr>
    <p:cSldViewPr snapToGrid="0">
      <p:cViewPr varScale="1">
        <p:scale>
          <a:sx n="74" d="100"/>
          <a:sy n="74" d="100"/>
        </p:scale>
        <p:origin x="36" y="36"/>
      </p:cViewPr>
      <p:guideLst>
        <p:guide pos="3840"/>
        <p:guide orient="horz" pos="2160"/>
      </p:guideLst>
    </p:cSldViewPr>
  </p:slideViewPr>
  <p:notesTextViewPr>
    <p:cViewPr>
      <p:scale>
        <a:sx n="1" d="1"/>
        <a:sy n="1" d="1"/>
      </p:scale>
      <p:origin x="0" y="-436"/>
    </p:cViewPr>
  </p:notesTextViewPr>
  <p:notesViewPr>
    <p:cSldViewPr snapToGrid="0">
      <p:cViewPr>
        <p:scale>
          <a:sx n="1" d="2"/>
          <a:sy n="1" d="2"/>
        </p:scale>
        <p:origin x="3392" y="7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Sim" userId="5a69eb7e-db8a-4eea-9c75-2bb0bb600455" providerId="ADAL" clId="{02523222-07D9-4CEA-9F58-EFF204DC0521}"/>
    <pc:docChg chg="undo redo custSel addSld delSld modSld sldOrd delMainMaster modMainMaster">
      <pc:chgData name="Patricia Sim" userId="5a69eb7e-db8a-4eea-9c75-2bb0bb600455" providerId="ADAL" clId="{02523222-07D9-4CEA-9F58-EFF204DC0521}" dt="2024-11-20T02:03:53.901" v="6810" actId="478"/>
      <pc:docMkLst>
        <pc:docMk/>
      </pc:docMkLst>
      <pc:sldChg chg="addSp delSp modSp del mod">
        <pc:chgData name="Patricia Sim" userId="5a69eb7e-db8a-4eea-9c75-2bb0bb600455" providerId="ADAL" clId="{02523222-07D9-4CEA-9F58-EFF204DC0521}" dt="2024-11-18T23:31:28.775" v="1384" actId="2696"/>
        <pc:sldMkLst>
          <pc:docMk/>
          <pc:sldMk cId="0" sldId="261"/>
        </pc:sldMkLst>
      </pc:sldChg>
      <pc:sldChg chg="modSp mod">
        <pc:chgData name="Patricia Sim" userId="5a69eb7e-db8a-4eea-9c75-2bb0bb600455" providerId="ADAL" clId="{02523222-07D9-4CEA-9F58-EFF204DC0521}" dt="2024-11-18T23:45:32.356" v="2035" actId="2711"/>
        <pc:sldMkLst>
          <pc:docMk/>
          <pc:sldMk cId="1051878143" sldId="267"/>
        </pc:sldMkLst>
      </pc:sldChg>
      <pc:sldChg chg="modSp mod">
        <pc:chgData name="Patricia Sim" userId="5a69eb7e-db8a-4eea-9c75-2bb0bb600455" providerId="ADAL" clId="{02523222-07D9-4CEA-9F58-EFF204DC0521}" dt="2024-11-19T02:03:33.990" v="6632"/>
        <pc:sldMkLst>
          <pc:docMk/>
          <pc:sldMk cId="3346596536" sldId="268"/>
        </pc:sldMkLst>
      </pc:sldChg>
      <pc:sldChg chg="addSp delSp modSp mod">
        <pc:chgData name="Patricia Sim" userId="5a69eb7e-db8a-4eea-9c75-2bb0bb600455" providerId="ADAL" clId="{02523222-07D9-4CEA-9F58-EFF204DC0521}" dt="2024-11-19T01:42:58.576" v="6058" actId="14100"/>
        <pc:sldMkLst>
          <pc:docMk/>
          <pc:sldMk cId="1740772970" sldId="279"/>
        </pc:sldMkLst>
      </pc:sldChg>
      <pc:sldChg chg="addSp delSp modSp mod ord">
        <pc:chgData name="Patricia Sim" userId="5a69eb7e-db8a-4eea-9c75-2bb0bb600455" providerId="ADAL" clId="{02523222-07D9-4CEA-9F58-EFF204DC0521}" dt="2024-11-19T00:14:42.428" v="3018" actId="478"/>
        <pc:sldMkLst>
          <pc:docMk/>
          <pc:sldMk cId="3323319669" sldId="302"/>
        </pc:sldMkLst>
      </pc:sldChg>
      <pc:sldChg chg="modSp del mod">
        <pc:chgData name="Patricia Sim" userId="5a69eb7e-db8a-4eea-9c75-2bb0bb600455" providerId="ADAL" clId="{02523222-07D9-4CEA-9F58-EFF204DC0521}" dt="2024-11-19T01:33:47.894" v="5436" actId="47"/>
        <pc:sldMkLst>
          <pc:docMk/>
          <pc:sldMk cId="3850036332" sldId="304"/>
        </pc:sldMkLst>
      </pc:sldChg>
      <pc:sldChg chg="modSp del mod">
        <pc:chgData name="Patricia Sim" userId="5a69eb7e-db8a-4eea-9c75-2bb0bb600455" providerId="ADAL" clId="{02523222-07D9-4CEA-9F58-EFF204DC0521}" dt="2024-11-19T01:33:47.894" v="5436" actId="47"/>
        <pc:sldMkLst>
          <pc:docMk/>
          <pc:sldMk cId="1604236686" sldId="305"/>
        </pc:sldMkLst>
      </pc:sldChg>
      <pc:sldChg chg="del">
        <pc:chgData name="Patricia Sim" userId="5a69eb7e-db8a-4eea-9c75-2bb0bb600455" providerId="ADAL" clId="{02523222-07D9-4CEA-9F58-EFF204DC0521}" dt="2024-11-19T01:43:09.812" v="6059" actId="47"/>
        <pc:sldMkLst>
          <pc:docMk/>
          <pc:sldMk cId="459409763" sldId="306"/>
        </pc:sldMkLst>
      </pc:sldChg>
      <pc:sldChg chg="addSp delSp modSp mod ord">
        <pc:chgData name="Patricia Sim" userId="5a69eb7e-db8a-4eea-9c75-2bb0bb600455" providerId="ADAL" clId="{02523222-07D9-4CEA-9F58-EFF204DC0521}" dt="2024-11-20T01:38:58.811" v="6733" actId="14100"/>
        <pc:sldMkLst>
          <pc:docMk/>
          <pc:sldMk cId="3237436498" sldId="310"/>
        </pc:sldMkLst>
      </pc:sldChg>
      <pc:sldChg chg="addSp delSp modSp add mod">
        <pc:chgData name="Patricia Sim" userId="5a69eb7e-db8a-4eea-9c75-2bb0bb600455" providerId="ADAL" clId="{02523222-07D9-4CEA-9F58-EFF204DC0521}" dt="2024-11-20T02:03:53.901" v="6810" actId="478"/>
        <pc:sldMkLst>
          <pc:docMk/>
          <pc:sldMk cId="1920501152" sldId="311"/>
        </pc:sldMkLst>
      </pc:sldChg>
      <pc:sldChg chg="addSp delSp modSp add mod ord">
        <pc:chgData name="Patricia Sim" userId="5a69eb7e-db8a-4eea-9c75-2bb0bb600455" providerId="ADAL" clId="{02523222-07D9-4CEA-9F58-EFF204DC0521}" dt="2024-11-19T01:39:43.163" v="5632" actId="1076"/>
        <pc:sldMkLst>
          <pc:docMk/>
          <pc:sldMk cId="399792794" sldId="312"/>
        </pc:sldMkLst>
      </pc:sldChg>
      <pc:sldChg chg="modSp add del mod">
        <pc:chgData name="Patricia Sim" userId="5a69eb7e-db8a-4eea-9c75-2bb0bb600455" providerId="ADAL" clId="{02523222-07D9-4CEA-9F58-EFF204DC0521}" dt="2024-11-18T23:27:44.736" v="1101"/>
        <pc:sldMkLst>
          <pc:docMk/>
          <pc:sldMk cId="413212525" sldId="312"/>
        </pc:sldMkLst>
      </pc:sldChg>
      <pc:sldChg chg="new del">
        <pc:chgData name="Patricia Sim" userId="5a69eb7e-db8a-4eea-9c75-2bb0bb600455" providerId="ADAL" clId="{02523222-07D9-4CEA-9F58-EFF204DC0521}" dt="2024-11-19T01:01:16.043" v="3970" actId="680"/>
        <pc:sldMkLst>
          <pc:docMk/>
          <pc:sldMk cId="3096672071" sldId="312"/>
        </pc:sldMkLst>
      </pc:sldChg>
      <pc:sldChg chg="modSp add del mod">
        <pc:chgData name="Patricia Sim" userId="5a69eb7e-db8a-4eea-9c75-2bb0bb600455" providerId="ADAL" clId="{02523222-07D9-4CEA-9F58-EFF204DC0521}" dt="2024-11-19T00:59:26.405" v="3968" actId="47"/>
        <pc:sldMkLst>
          <pc:docMk/>
          <pc:sldMk cId="4110902318" sldId="312"/>
        </pc:sldMkLst>
      </pc:sldChg>
      <pc:sldChg chg="modSp add del mod">
        <pc:chgData name="Patricia Sim" userId="5a69eb7e-db8a-4eea-9c75-2bb0bb600455" providerId="ADAL" clId="{02523222-07D9-4CEA-9F58-EFF204DC0521}" dt="2024-11-19T02:01:18.436" v="6566"/>
        <pc:sldMkLst>
          <pc:docMk/>
          <pc:sldMk cId="1347612886" sldId="313"/>
        </pc:sldMkLst>
      </pc:sldChg>
      <pc:sldChg chg="addSp delSp modSp add mod">
        <pc:chgData name="Patricia Sim" userId="5a69eb7e-db8a-4eea-9c75-2bb0bb600455" providerId="ADAL" clId="{02523222-07D9-4CEA-9F58-EFF204DC0521}" dt="2024-11-20T01:45:19.993" v="6808" actId="9405"/>
        <pc:sldMkLst>
          <pc:docMk/>
          <pc:sldMk cId="1535122898" sldId="313"/>
        </pc:sldMkLst>
      </pc:sldChg>
      <pc:sldChg chg="addSp delSp modSp new mod ord">
        <pc:chgData name="Patricia Sim" userId="5a69eb7e-db8a-4eea-9c75-2bb0bb600455" providerId="ADAL" clId="{02523222-07D9-4CEA-9F58-EFF204DC0521}" dt="2024-11-20T01:44:18" v="6797" actId="9405"/>
        <pc:sldMkLst>
          <pc:docMk/>
          <pc:sldMk cId="2338392202" sldId="314"/>
        </pc:sldMkLst>
      </pc:sldChg>
      <pc:sldChg chg="modSp new del mod">
        <pc:chgData name="Patricia Sim" userId="5a69eb7e-db8a-4eea-9c75-2bb0bb600455" providerId="ADAL" clId="{02523222-07D9-4CEA-9F58-EFF204DC0521}" dt="2024-11-20T01:39:56.961" v="6757" actId="47"/>
        <pc:sldMkLst>
          <pc:docMk/>
          <pc:sldMk cId="634250301" sldId="315"/>
        </pc:sldMkLst>
      </pc:sldChg>
      <pc:sldChg chg="add del">
        <pc:chgData name="Patricia Sim" userId="5a69eb7e-db8a-4eea-9c75-2bb0bb600455" providerId="ADAL" clId="{02523222-07D9-4CEA-9F58-EFF204DC0521}" dt="2024-11-19T04:46:45.926" v="6713"/>
        <pc:sldMkLst>
          <pc:docMk/>
          <pc:sldMk cId="1882894105" sldId="315"/>
        </pc:sldMkLst>
      </pc:sldChg>
      <pc:sldMasterChg chg="modSp mod">
        <pc:chgData name="Patricia Sim" userId="5a69eb7e-db8a-4eea-9c75-2bb0bb600455" providerId="ADAL" clId="{02523222-07D9-4CEA-9F58-EFF204DC0521}" dt="2024-11-18T23:23:02.210" v="1014" actId="1076"/>
        <pc:sldMasterMkLst>
          <pc:docMk/>
          <pc:sldMasterMk cId="1943259863" sldId="2147483648"/>
        </pc:sldMasterMkLst>
      </pc:sldMasterChg>
      <pc:sldMasterChg chg="del delSldLayout">
        <pc:chgData name="Patricia Sim" userId="5a69eb7e-db8a-4eea-9c75-2bb0bb600455" providerId="ADAL" clId="{02523222-07D9-4CEA-9F58-EFF204DC0521}" dt="2024-11-18T23:31:28.775" v="1384" actId="2696"/>
        <pc:sldMasterMkLst>
          <pc:docMk/>
          <pc:sldMasterMk cId="3644986860" sldId="2147483660"/>
        </pc:sldMasterMkLst>
        <pc:sldLayoutChg chg="del">
          <pc:chgData name="Patricia Sim" userId="5a69eb7e-db8a-4eea-9c75-2bb0bb600455" providerId="ADAL" clId="{02523222-07D9-4CEA-9F58-EFF204DC0521}" dt="2024-11-18T23:31:28.775" v="1384" actId="2696"/>
          <pc:sldLayoutMkLst>
            <pc:docMk/>
            <pc:sldMasterMk cId="3644986860" sldId="2147483660"/>
            <pc:sldLayoutMk cId="2527201136" sldId="2147483661"/>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2117656980" sldId="2147483662"/>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3079046708" sldId="2147483663"/>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2731203480" sldId="2147483664"/>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2993734926" sldId="2147483665"/>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2232091695" sldId="2147483666"/>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3200715893" sldId="2147483667"/>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440417663" sldId="2147483668"/>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4222365131" sldId="2147483669"/>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3287003871" sldId="2147483670"/>
          </pc:sldLayoutMkLst>
        </pc:sldLayoutChg>
        <pc:sldLayoutChg chg="del">
          <pc:chgData name="Patricia Sim" userId="5a69eb7e-db8a-4eea-9c75-2bb0bb600455" providerId="ADAL" clId="{02523222-07D9-4CEA-9F58-EFF204DC0521}" dt="2024-11-18T23:31:28.775" v="1384" actId="2696"/>
          <pc:sldLayoutMkLst>
            <pc:docMk/>
            <pc:sldMasterMk cId="3644986860" sldId="2147483660"/>
            <pc:sldLayoutMk cId="3571548616" sldId="2147483671"/>
          </pc:sldLayoutMkLst>
        </pc:sldLayoutChg>
      </pc:sldMasterChg>
    </pc:docChg>
  </pc:docChgLst>
  <pc:docChgLst>
    <pc:chgData name="Jonathon Carle" userId="85f3c557-8d5b-434a-bb23-9f66a3d5b815" providerId="ADAL" clId="{D6DADA73-7BBC-401A-88E3-CD2CD259D6E6}"/>
    <pc:docChg chg="modSld sldOrd">
      <pc:chgData name="Jonathon Carle" userId="85f3c557-8d5b-434a-bb23-9f66a3d5b815" providerId="ADAL" clId="{D6DADA73-7BBC-401A-88E3-CD2CD259D6E6}" dt="2025-02-19T02:45:09.234" v="1"/>
      <pc:docMkLst>
        <pc:docMk/>
      </pc:docMkLst>
      <pc:sldChg chg="ord">
        <pc:chgData name="Jonathon Carle" userId="85f3c557-8d5b-434a-bb23-9f66a3d5b815" providerId="ADAL" clId="{D6DADA73-7BBC-401A-88E3-CD2CD259D6E6}" dt="2025-02-19T02:45:09.234" v="1"/>
        <pc:sldMkLst>
          <pc:docMk/>
          <pc:sldMk cId="466600543" sldId="336"/>
        </pc:sldMkLst>
      </pc:sldChg>
    </pc:docChg>
  </pc:docChgLst>
  <pc:docChgLst>
    <pc:chgData name="Patricia Sim" userId="5a69eb7e-db8a-4eea-9c75-2bb0bb600455" providerId="ADAL" clId="{F012CC00-D7AC-4DE1-A1B1-19384869F93A}"/>
    <pc:docChg chg="undo custSel addSld delSld modSld">
      <pc:chgData name="Patricia Sim" userId="5a69eb7e-db8a-4eea-9c75-2bb0bb600455" providerId="ADAL" clId="{F012CC00-D7AC-4DE1-A1B1-19384869F93A}" dt="2025-02-17T06:27:02.991" v="2372"/>
      <pc:docMkLst>
        <pc:docMk/>
      </pc:docMkLst>
      <pc:sldChg chg="modSp mod">
        <pc:chgData name="Patricia Sim" userId="5a69eb7e-db8a-4eea-9c75-2bb0bb600455" providerId="ADAL" clId="{F012CC00-D7AC-4DE1-A1B1-19384869F93A}" dt="2025-02-16T23:40:07.931" v="65" actId="20577"/>
        <pc:sldMkLst>
          <pc:docMk/>
          <pc:sldMk cId="1051878143" sldId="267"/>
        </pc:sldMkLst>
      </pc:sldChg>
      <pc:sldChg chg="modSp mod">
        <pc:chgData name="Patricia Sim" userId="5a69eb7e-db8a-4eea-9c75-2bb0bb600455" providerId="ADAL" clId="{F012CC00-D7AC-4DE1-A1B1-19384869F93A}" dt="2025-02-17T06:19:36.764" v="1894" actId="20577"/>
        <pc:sldMkLst>
          <pc:docMk/>
          <pc:sldMk cId="3346596536" sldId="268"/>
        </pc:sldMkLst>
      </pc:sldChg>
      <pc:sldChg chg="delSp modSp mod">
        <pc:chgData name="Patricia Sim" userId="5a69eb7e-db8a-4eea-9c75-2bb0bb600455" providerId="ADAL" clId="{F012CC00-D7AC-4DE1-A1B1-19384869F93A}" dt="2025-02-16T23:40:46.939" v="69" actId="403"/>
        <pc:sldMkLst>
          <pc:docMk/>
          <pc:sldMk cId="1740772970" sldId="279"/>
        </pc:sldMkLst>
      </pc:sldChg>
      <pc:sldChg chg="del">
        <pc:chgData name="Patricia Sim" userId="5a69eb7e-db8a-4eea-9c75-2bb0bb600455" providerId="ADAL" clId="{F012CC00-D7AC-4DE1-A1B1-19384869F93A}" dt="2025-02-09T23:50:30.423" v="45" actId="47"/>
        <pc:sldMkLst>
          <pc:docMk/>
          <pc:sldMk cId="1920501152" sldId="311"/>
        </pc:sldMkLst>
      </pc:sldChg>
      <pc:sldChg chg="del">
        <pc:chgData name="Patricia Sim" userId="5a69eb7e-db8a-4eea-9c75-2bb0bb600455" providerId="ADAL" clId="{F012CC00-D7AC-4DE1-A1B1-19384869F93A}" dt="2025-02-09T23:50:30.423" v="45" actId="47"/>
        <pc:sldMkLst>
          <pc:docMk/>
          <pc:sldMk cId="399792794" sldId="312"/>
        </pc:sldMkLst>
      </pc:sldChg>
      <pc:sldChg chg="addSp modSp mod modNotesTx">
        <pc:chgData name="Patricia Sim" userId="5a69eb7e-db8a-4eea-9c75-2bb0bb600455" providerId="ADAL" clId="{F012CC00-D7AC-4DE1-A1B1-19384869F93A}" dt="2025-02-17T06:27:02.991" v="2372"/>
        <pc:sldMkLst>
          <pc:docMk/>
          <pc:sldMk cId="3555812486" sldId="315"/>
        </pc:sldMkLst>
      </pc:sldChg>
      <pc:sldChg chg="addSp modSp mod">
        <pc:chgData name="Patricia Sim" userId="5a69eb7e-db8a-4eea-9c75-2bb0bb600455" providerId="ADAL" clId="{F012CC00-D7AC-4DE1-A1B1-19384869F93A}" dt="2025-02-16T23:46:25.293" v="375" actId="27636"/>
        <pc:sldMkLst>
          <pc:docMk/>
          <pc:sldMk cId="3011596116" sldId="316"/>
        </pc:sldMkLst>
      </pc:sldChg>
      <pc:sldChg chg="delSp modSp mod">
        <pc:chgData name="Patricia Sim" userId="5a69eb7e-db8a-4eea-9c75-2bb0bb600455" providerId="ADAL" clId="{F012CC00-D7AC-4DE1-A1B1-19384869F93A}" dt="2025-02-16T23:41:56.473" v="76" actId="403"/>
        <pc:sldMkLst>
          <pc:docMk/>
          <pc:sldMk cId="2165043932" sldId="319"/>
        </pc:sldMkLst>
      </pc:sldChg>
      <pc:sldChg chg="del">
        <pc:chgData name="Patricia Sim" userId="5a69eb7e-db8a-4eea-9c75-2bb0bb600455" providerId="ADAL" clId="{F012CC00-D7AC-4DE1-A1B1-19384869F93A}" dt="2025-02-09T23:50:30.423" v="45" actId="47"/>
        <pc:sldMkLst>
          <pc:docMk/>
          <pc:sldMk cId="1000566110" sldId="320"/>
        </pc:sldMkLst>
      </pc:sldChg>
      <pc:sldChg chg="modSp mod">
        <pc:chgData name="Patricia Sim" userId="5a69eb7e-db8a-4eea-9c75-2bb0bb600455" providerId="ADAL" clId="{F012CC00-D7AC-4DE1-A1B1-19384869F93A}" dt="2025-02-16T23:41:26.736" v="73" actId="113"/>
        <pc:sldMkLst>
          <pc:docMk/>
          <pc:sldMk cId="3001333431" sldId="322"/>
        </pc:sldMkLst>
      </pc:sldChg>
      <pc:sldChg chg="del">
        <pc:chgData name="Patricia Sim" userId="5a69eb7e-db8a-4eea-9c75-2bb0bb600455" providerId="ADAL" clId="{F012CC00-D7AC-4DE1-A1B1-19384869F93A}" dt="2025-02-09T23:50:30.423" v="45" actId="47"/>
        <pc:sldMkLst>
          <pc:docMk/>
          <pc:sldMk cId="1645811719" sldId="324"/>
        </pc:sldMkLst>
      </pc:sldChg>
      <pc:sldChg chg="add del">
        <pc:chgData name="Patricia Sim" userId="5a69eb7e-db8a-4eea-9c75-2bb0bb600455" providerId="ADAL" clId="{F012CC00-D7AC-4DE1-A1B1-19384869F93A}" dt="2025-02-09T23:51:05.713" v="47" actId="47"/>
        <pc:sldMkLst>
          <pc:docMk/>
          <pc:sldMk cId="2434254352" sldId="324"/>
        </pc:sldMkLst>
      </pc:sldChg>
      <pc:sldChg chg="del">
        <pc:chgData name="Patricia Sim" userId="5a69eb7e-db8a-4eea-9c75-2bb0bb600455" providerId="ADAL" clId="{F012CC00-D7AC-4DE1-A1B1-19384869F93A}" dt="2025-02-09T23:50:30.423" v="45" actId="47"/>
        <pc:sldMkLst>
          <pc:docMk/>
          <pc:sldMk cId="1599953798" sldId="325"/>
        </pc:sldMkLst>
      </pc:sldChg>
      <pc:sldChg chg="addSp delSp modSp add mod modNotesTx">
        <pc:chgData name="Patricia Sim" userId="5a69eb7e-db8a-4eea-9c75-2bb0bb600455" providerId="ADAL" clId="{F012CC00-D7AC-4DE1-A1B1-19384869F93A}" dt="2025-02-17T06:17:15.084" v="1548" actId="6549"/>
        <pc:sldMkLst>
          <pc:docMk/>
          <pc:sldMk cId="449931061" sldId="327"/>
        </pc:sldMkLst>
      </pc:sldChg>
      <pc:sldChg chg="addSp delSp modSp add mod">
        <pc:chgData name="Patricia Sim" userId="5a69eb7e-db8a-4eea-9c75-2bb0bb600455" providerId="ADAL" clId="{F012CC00-D7AC-4DE1-A1B1-19384869F93A}" dt="2025-02-17T00:10:34.379" v="1040" actId="478"/>
        <pc:sldMkLst>
          <pc:docMk/>
          <pc:sldMk cId="1585064418" sldId="328"/>
        </pc:sldMkLst>
      </pc:sldChg>
      <pc:sldChg chg="addSp delSp modSp add del mod modNotesTx">
        <pc:chgData name="Patricia Sim" userId="5a69eb7e-db8a-4eea-9c75-2bb0bb600455" providerId="ADAL" clId="{F012CC00-D7AC-4DE1-A1B1-19384869F93A}" dt="2025-02-17T06:16:01.152" v="1517" actId="20577"/>
        <pc:sldMkLst>
          <pc:docMk/>
          <pc:sldMk cId="2651663544" sldId="329"/>
        </pc:sldMkLst>
      </pc:sldChg>
      <pc:sldChg chg="addSp delSp modSp new mod">
        <pc:chgData name="Patricia Sim" userId="5a69eb7e-db8a-4eea-9c75-2bb0bb600455" providerId="ADAL" clId="{F012CC00-D7AC-4DE1-A1B1-19384869F93A}" dt="2025-02-17T00:16:38.910" v="1112" actId="20577"/>
        <pc:sldMkLst>
          <pc:docMk/>
          <pc:sldMk cId="2833540399" sldId="330"/>
        </pc:sldMkLst>
      </pc:sldChg>
      <pc:sldChg chg="modSp new mod modNotesTx">
        <pc:chgData name="Patricia Sim" userId="5a69eb7e-db8a-4eea-9c75-2bb0bb600455" providerId="ADAL" clId="{F012CC00-D7AC-4DE1-A1B1-19384869F93A}" dt="2025-02-17T06:15:20.945" v="1404" actId="113"/>
        <pc:sldMkLst>
          <pc:docMk/>
          <pc:sldMk cId="2733877895" sldId="331"/>
        </pc:sldMkLst>
      </pc:sldChg>
      <pc:sldChg chg="delSp modSp add mod modNotesTx">
        <pc:chgData name="Patricia Sim" userId="5a69eb7e-db8a-4eea-9c75-2bb0bb600455" providerId="ADAL" clId="{F012CC00-D7AC-4DE1-A1B1-19384869F93A}" dt="2025-02-17T06:17:49.825" v="1723" actId="113"/>
        <pc:sldMkLst>
          <pc:docMk/>
          <pc:sldMk cId="3428998019" sldId="332"/>
        </pc:sldMkLst>
      </pc:sldChg>
    </pc:docChg>
  </pc:docChgLst>
  <pc:docChgLst>
    <pc:chgData name="Patricia Sim" userId="5a69eb7e-db8a-4eea-9c75-2bb0bb600455" providerId="ADAL" clId="{388E65FB-2C7A-45CC-A410-F75DB7791F4D}"/>
    <pc:docChg chg="undo redo custSel addSld delSld modSld sldOrd">
      <pc:chgData name="Patricia Sim" userId="5a69eb7e-db8a-4eea-9c75-2bb0bb600455" providerId="ADAL" clId="{388E65FB-2C7A-45CC-A410-F75DB7791F4D}" dt="2025-02-03T02:29:50.246" v="5856" actId="20577"/>
      <pc:docMkLst>
        <pc:docMk/>
      </pc:docMkLst>
      <pc:sldChg chg="modSp mod">
        <pc:chgData name="Patricia Sim" userId="5a69eb7e-db8a-4eea-9c75-2bb0bb600455" providerId="ADAL" clId="{388E65FB-2C7A-45CC-A410-F75DB7791F4D}" dt="2025-02-03T02:29:50.246" v="5856" actId="20577"/>
        <pc:sldMkLst>
          <pc:docMk/>
          <pc:sldMk cId="1051878143" sldId="267"/>
        </pc:sldMkLst>
      </pc:sldChg>
      <pc:sldChg chg="modSp mod ord">
        <pc:chgData name="Patricia Sim" userId="5a69eb7e-db8a-4eea-9c75-2bb0bb600455" providerId="ADAL" clId="{388E65FB-2C7A-45CC-A410-F75DB7791F4D}" dt="2025-02-03T01:03:49.158" v="5394"/>
        <pc:sldMkLst>
          <pc:docMk/>
          <pc:sldMk cId="3346596536" sldId="268"/>
        </pc:sldMkLst>
      </pc:sldChg>
      <pc:sldChg chg="addSp delSp modSp mod">
        <pc:chgData name="Patricia Sim" userId="5a69eb7e-db8a-4eea-9c75-2bb0bb600455" providerId="ADAL" clId="{388E65FB-2C7A-45CC-A410-F75DB7791F4D}" dt="2025-01-29T05:40:03.928" v="2662" actId="403"/>
        <pc:sldMkLst>
          <pc:docMk/>
          <pc:sldMk cId="1740772970" sldId="279"/>
        </pc:sldMkLst>
      </pc:sldChg>
      <pc:sldChg chg="del ord">
        <pc:chgData name="Patricia Sim" userId="5a69eb7e-db8a-4eea-9c75-2bb0bb600455" providerId="ADAL" clId="{388E65FB-2C7A-45CC-A410-F75DB7791F4D}" dt="2025-01-29T01:43:23.983" v="1354" actId="47"/>
        <pc:sldMkLst>
          <pc:docMk/>
          <pc:sldMk cId="3323319669" sldId="302"/>
        </pc:sldMkLst>
      </pc:sldChg>
      <pc:sldChg chg="del ord">
        <pc:chgData name="Patricia Sim" userId="5a69eb7e-db8a-4eea-9c75-2bb0bb600455" providerId="ADAL" clId="{388E65FB-2C7A-45CC-A410-F75DB7791F4D}" dt="2025-01-29T01:46:51.379" v="1456" actId="47"/>
        <pc:sldMkLst>
          <pc:docMk/>
          <pc:sldMk cId="3237436498" sldId="310"/>
        </pc:sldMkLst>
      </pc:sldChg>
      <pc:sldChg chg="addSp delSp modSp mod">
        <pc:chgData name="Patricia Sim" userId="5a69eb7e-db8a-4eea-9c75-2bb0bb600455" providerId="ADAL" clId="{388E65FB-2C7A-45CC-A410-F75DB7791F4D}" dt="2025-01-28T02:54:00.436" v="174" actId="1076"/>
        <pc:sldMkLst>
          <pc:docMk/>
          <pc:sldMk cId="1920501152" sldId="311"/>
        </pc:sldMkLst>
      </pc:sldChg>
      <pc:sldChg chg="modSp mod modNotesTx">
        <pc:chgData name="Patricia Sim" userId="5a69eb7e-db8a-4eea-9c75-2bb0bb600455" providerId="ADAL" clId="{388E65FB-2C7A-45CC-A410-F75DB7791F4D}" dt="2025-01-29T06:10:15.908" v="4873"/>
        <pc:sldMkLst>
          <pc:docMk/>
          <pc:sldMk cId="399792794" sldId="312"/>
        </pc:sldMkLst>
      </pc:sldChg>
      <pc:sldChg chg="addSp delSp modSp del mod ord">
        <pc:chgData name="Patricia Sim" userId="5a69eb7e-db8a-4eea-9c75-2bb0bb600455" providerId="ADAL" clId="{388E65FB-2C7A-45CC-A410-F75DB7791F4D}" dt="2025-01-29T01:46:51.379" v="1456" actId="47"/>
        <pc:sldMkLst>
          <pc:docMk/>
          <pc:sldMk cId="1535122898" sldId="313"/>
        </pc:sldMkLst>
      </pc:sldChg>
      <pc:sldChg chg="del">
        <pc:chgData name="Patricia Sim" userId="5a69eb7e-db8a-4eea-9c75-2bb0bb600455" providerId="ADAL" clId="{388E65FB-2C7A-45CC-A410-F75DB7791F4D}" dt="2025-01-28T23:19:47.843" v="666" actId="47"/>
        <pc:sldMkLst>
          <pc:docMk/>
          <pc:sldMk cId="2338392202" sldId="314"/>
        </pc:sldMkLst>
      </pc:sldChg>
      <pc:sldChg chg="addSp delSp modSp new del mod ord">
        <pc:chgData name="Patricia Sim" userId="5a69eb7e-db8a-4eea-9c75-2bb0bb600455" providerId="ADAL" clId="{388E65FB-2C7A-45CC-A410-F75DB7791F4D}" dt="2025-01-29T05:44:04.956" v="2690" actId="47"/>
        <pc:sldMkLst>
          <pc:docMk/>
          <pc:sldMk cId="2495127990" sldId="314"/>
        </pc:sldMkLst>
      </pc:sldChg>
      <pc:sldChg chg="delSp modSp new del mod">
        <pc:chgData name="Patricia Sim" userId="5a69eb7e-db8a-4eea-9c75-2bb0bb600455" providerId="ADAL" clId="{388E65FB-2C7A-45CC-A410-F75DB7791F4D}" dt="2025-01-28T02:55:08.655" v="177" actId="47"/>
        <pc:sldMkLst>
          <pc:docMk/>
          <pc:sldMk cId="642771572" sldId="315"/>
        </pc:sldMkLst>
      </pc:sldChg>
      <pc:sldChg chg="addSp delSp modSp new mod">
        <pc:chgData name="Patricia Sim" userId="5a69eb7e-db8a-4eea-9c75-2bb0bb600455" providerId="ADAL" clId="{388E65FB-2C7A-45CC-A410-F75DB7791F4D}" dt="2025-01-29T05:55:18.002" v="3930" actId="478"/>
        <pc:sldMkLst>
          <pc:docMk/>
          <pc:sldMk cId="3555812486" sldId="315"/>
        </pc:sldMkLst>
      </pc:sldChg>
      <pc:sldChg chg="addSp delSp modSp new mod ord modNotesTx">
        <pc:chgData name="Patricia Sim" userId="5a69eb7e-db8a-4eea-9c75-2bb0bb600455" providerId="ADAL" clId="{388E65FB-2C7A-45CC-A410-F75DB7791F4D}" dt="2025-02-03T00:48:20.031" v="4926" actId="20577"/>
        <pc:sldMkLst>
          <pc:docMk/>
          <pc:sldMk cId="3011596116" sldId="316"/>
        </pc:sldMkLst>
      </pc:sldChg>
      <pc:sldChg chg="addSp delSp modSp new del mod ord">
        <pc:chgData name="Patricia Sim" userId="5a69eb7e-db8a-4eea-9c75-2bb0bb600455" providerId="ADAL" clId="{388E65FB-2C7A-45CC-A410-F75DB7791F4D}" dt="2025-01-29T04:02:42.863" v="1823" actId="47"/>
        <pc:sldMkLst>
          <pc:docMk/>
          <pc:sldMk cId="770446932" sldId="317"/>
        </pc:sldMkLst>
      </pc:sldChg>
      <pc:sldChg chg="addSp delSp modSp new del mod ord">
        <pc:chgData name="Patricia Sim" userId="5a69eb7e-db8a-4eea-9c75-2bb0bb600455" providerId="ADAL" clId="{388E65FB-2C7A-45CC-A410-F75DB7791F4D}" dt="2025-01-29T05:44:56.243" v="2705" actId="47"/>
        <pc:sldMkLst>
          <pc:docMk/>
          <pc:sldMk cId="543084839" sldId="318"/>
        </pc:sldMkLst>
      </pc:sldChg>
      <pc:sldChg chg="addSp delSp modSp add mod ord">
        <pc:chgData name="Patricia Sim" userId="5a69eb7e-db8a-4eea-9c75-2bb0bb600455" providerId="ADAL" clId="{388E65FB-2C7A-45CC-A410-F75DB7791F4D}" dt="2025-01-29T05:44:54.458" v="2704" actId="1076"/>
        <pc:sldMkLst>
          <pc:docMk/>
          <pc:sldMk cId="2165043932" sldId="319"/>
        </pc:sldMkLst>
      </pc:sldChg>
      <pc:sldChg chg="delSp modSp add mod modNotesTx">
        <pc:chgData name="Patricia Sim" userId="5a69eb7e-db8a-4eea-9c75-2bb0bb600455" providerId="ADAL" clId="{388E65FB-2C7A-45CC-A410-F75DB7791F4D}" dt="2025-01-29T06:10:18.483" v="4874" actId="20577"/>
        <pc:sldMkLst>
          <pc:docMk/>
          <pc:sldMk cId="1000566110" sldId="320"/>
        </pc:sldMkLst>
      </pc:sldChg>
      <pc:sldChg chg="modSp add del mod">
        <pc:chgData name="Patricia Sim" userId="5a69eb7e-db8a-4eea-9c75-2bb0bb600455" providerId="ADAL" clId="{388E65FB-2C7A-45CC-A410-F75DB7791F4D}" dt="2025-01-29T05:44:28.519" v="2698" actId="47"/>
        <pc:sldMkLst>
          <pc:docMk/>
          <pc:sldMk cId="2250914837" sldId="321"/>
        </pc:sldMkLst>
      </pc:sldChg>
      <pc:sldChg chg="delSp modSp add mod">
        <pc:chgData name="Patricia Sim" userId="5a69eb7e-db8a-4eea-9c75-2bb0bb600455" providerId="ADAL" clId="{388E65FB-2C7A-45CC-A410-F75DB7791F4D}" dt="2025-01-29T05:40:26.651" v="2664" actId="20577"/>
        <pc:sldMkLst>
          <pc:docMk/>
          <pc:sldMk cId="3001333431" sldId="322"/>
        </pc:sldMkLst>
      </pc:sldChg>
      <pc:sldChg chg="modSp new mod modNotesTx">
        <pc:chgData name="Patricia Sim" userId="5a69eb7e-db8a-4eea-9c75-2bb0bb600455" providerId="ADAL" clId="{388E65FB-2C7A-45CC-A410-F75DB7791F4D}" dt="2025-01-29T06:10:00.108" v="4868" actId="20577"/>
        <pc:sldMkLst>
          <pc:docMk/>
          <pc:sldMk cId="2844511831" sldId="323"/>
        </pc:sldMkLst>
      </pc:sldChg>
      <pc:sldChg chg="modSp new mod ord modNotesTx">
        <pc:chgData name="Patricia Sim" userId="5a69eb7e-db8a-4eea-9c75-2bb0bb600455" providerId="ADAL" clId="{388E65FB-2C7A-45CC-A410-F75DB7791F4D}" dt="2025-02-03T01:16:27.964" v="5637" actId="20577"/>
        <pc:sldMkLst>
          <pc:docMk/>
          <pc:sldMk cId="1645811719" sldId="324"/>
        </pc:sldMkLst>
      </pc:sldChg>
      <pc:sldChg chg="modSp new mod modNotesTx">
        <pc:chgData name="Patricia Sim" userId="5a69eb7e-db8a-4eea-9c75-2bb0bb600455" providerId="ADAL" clId="{388E65FB-2C7A-45CC-A410-F75DB7791F4D}" dt="2025-02-03T01:20:24.478" v="5854" actId="20577"/>
        <pc:sldMkLst>
          <pc:docMk/>
          <pc:sldMk cId="1599953798" sldId="325"/>
        </pc:sldMkLst>
      </pc:sldChg>
    </pc:docChg>
  </pc:docChgLst>
  <pc:docChgLst>
    <pc:chgData name="Patricia Sim" userId="5a69eb7e-db8a-4eea-9c75-2bb0bb600455" providerId="ADAL" clId="{ED9ABAFF-CB18-40A0-8AE4-856B4EA63A6D}"/>
    <pc:docChg chg="undo redo custSel addSld delSld modSld sldOrd addMainMaster modMainMaster">
      <pc:chgData name="Patricia Sim" userId="5a69eb7e-db8a-4eea-9c75-2bb0bb600455" providerId="ADAL" clId="{ED9ABAFF-CB18-40A0-8AE4-856B4EA63A6D}" dt="2025-06-12T01:37:11.033" v="31185" actId="114"/>
      <pc:docMkLst>
        <pc:docMk/>
      </pc:docMkLst>
      <pc:sldChg chg="addSp modSp mod modNotesTx">
        <pc:chgData name="Patricia Sim" userId="5a69eb7e-db8a-4eea-9c75-2bb0bb600455" providerId="ADAL" clId="{ED9ABAFF-CB18-40A0-8AE4-856B4EA63A6D}" dt="2025-06-12T01:26:12.896" v="31170" actId="20577"/>
        <pc:sldMkLst>
          <pc:docMk/>
          <pc:sldMk cId="1051878143" sldId="267"/>
        </pc:sldMkLst>
        <pc:spChg chg="mod">
          <ac:chgData name="Patricia Sim" userId="5a69eb7e-db8a-4eea-9c75-2bb0bb600455" providerId="ADAL" clId="{ED9ABAFF-CB18-40A0-8AE4-856B4EA63A6D}" dt="2025-05-29T04:28:20.851" v="11169" actId="20577"/>
          <ac:spMkLst>
            <pc:docMk/>
            <pc:sldMk cId="1051878143" sldId="267"/>
            <ac:spMk id="2" creationId="{00000000-0000-0000-0000-000000000000}"/>
          </ac:spMkLst>
        </pc:spChg>
        <pc:spChg chg="mod">
          <ac:chgData name="Patricia Sim" userId="5a69eb7e-db8a-4eea-9c75-2bb0bb600455" providerId="ADAL" clId="{ED9ABAFF-CB18-40A0-8AE4-856B4EA63A6D}" dt="2025-06-10T02:39:42.130" v="30180" actId="20577"/>
          <ac:spMkLst>
            <pc:docMk/>
            <pc:sldMk cId="1051878143" sldId="267"/>
            <ac:spMk id="3" creationId="{00000000-0000-0000-0000-000000000000}"/>
          </ac:spMkLst>
        </pc:spChg>
        <pc:spChg chg="add mod">
          <ac:chgData name="Patricia Sim" userId="5a69eb7e-db8a-4eea-9c75-2bb0bb600455" providerId="ADAL" clId="{ED9ABAFF-CB18-40A0-8AE4-856B4EA63A6D}" dt="2025-05-26T01:32:17.770" v="146" actId="1076"/>
          <ac:spMkLst>
            <pc:docMk/>
            <pc:sldMk cId="1051878143" sldId="267"/>
            <ac:spMk id="4" creationId="{C100B3EA-331A-B942-F18F-B7343F990568}"/>
          </ac:spMkLst>
        </pc:spChg>
      </pc:sldChg>
      <pc:sldChg chg="modSp del mod modNotesTx">
        <pc:chgData name="Patricia Sim" userId="5a69eb7e-db8a-4eea-9c75-2bb0bb600455" providerId="ADAL" clId="{ED9ABAFF-CB18-40A0-8AE4-856B4EA63A6D}" dt="2025-05-29T04:32:03.836" v="11204" actId="47"/>
        <pc:sldMkLst>
          <pc:docMk/>
          <pc:sldMk cId="3346596536" sldId="268"/>
        </pc:sldMkLst>
      </pc:sldChg>
      <pc:sldChg chg="modSp del mod">
        <pc:chgData name="Patricia Sim" userId="5a69eb7e-db8a-4eea-9c75-2bb0bb600455" providerId="ADAL" clId="{ED9ABAFF-CB18-40A0-8AE4-856B4EA63A6D}" dt="2025-05-26T06:16:10.916" v="4727" actId="47"/>
        <pc:sldMkLst>
          <pc:docMk/>
          <pc:sldMk cId="1740772970" sldId="279"/>
        </pc:sldMkLst>
      </pc:sldChg>
      <pc:sldChg chg="del">
        <pc:chgData name="Patricia Sim" userId="5a69eb7e-db8a-4eea-9c75-2bb0bb600455" providerId="ADAL" clId="{ED9ABAFF-CB18-40A0-8AE4-856B4EA63A6D}" dt="2025-05-26T07:12:15.413" v="6246" actId="47"/>
        <pc:sldMkLst>
          <pc:docMk/>
          <pc:sldMk cId="3555812486" sldId="315"/>
        </pc:sldMkLst>
      </pc:sldChg>
      <pc:sldChg chg="addSp delSp modSp add del mod ord">
        <pc:chgData name="Patricia Sim" userId="5a69eb7e-db8a-4eea-9c75-2bb0bb600455" providerId="ADAL" clId="{ED9ABAFF-CB18-40A0-8AE4-856B4EA63A6D}" dt="2025-05-27T01:21:00.807" v="6511" actId="47"/>
        <pc:sldMkLst>
          <pc:docMk/>
          <pc:sldMk cId="3011596116" sldId="316"/>
        </pc:sldMkLst>
      </pc:sldChg>
      <pc:sldChg chg="del">
        <pc:chgData name="Patricia Sim" userId="5a69eb7e-db8a-4eea-9c75-2bb0bb600455" providerId="ADAL" clId="{ED9ABAFF-CB18-40A0-8AE4-856B4EA63A6D}" dt="2025-05-26T07:11:13.812" v="6083" actId="47"/>
        <pc:sldMkLst>
          <pc:docMk/>
          <pc:sldMk cId="2165043932" sldId="319"/>
        </pc:sldMkLst>
      </pc:sldChg>
      <pc:sldChg chg="del">
        <pc:chgData name="Patricia Sim" userId="5a69eb7e-db8a-4eea-9c75-2bb0bb600455" providerId="ADAL" clId="{ED9ABAFF-CB18-40A0-8AE4-856B4EA63A6D}" dt="2025-05-26T06:50:38.181" v="5062" actId="47"/>
        <pc:sldMkLst>
          <pc:docMk/>
          <pc:sldMk cId="3001333431" sldId="322"/>
        </pc:sldMkLst>
      </pc:sldChg>
      <pc:sldChg chg="del">
        <pc:chgData name="Patricia Sim" userId="5a69eb7e-db8a-4eea-9c75-2bb0bb600455" providerId="ADAL" clId="{ED9ABAFF-CB18-40A0-8AE4-856B4EA63A6D}" dt="2025-05-26T07:04:07.129" v="5449" actId="47"/>
        <pc:sldMkLst>
          <pc:docMk/>
          <pc:sldMk cId="2844511831" sldId="323"/>
        </pc:sldMkLst>
      </pc:sldChg>
      <pc:sldChg chg="del">
        <pc:chgData name="Patricia Sim" userId="5a69eb7e-db8a-4eea-9c75-2bb0bb600455" providerId="ADAL" clId="{ED9ABAFF-CB18-40A0-8AE4-856B4EA63A6D}" dt="2025-05-26T07:12:15.413" v="6246" actId="47"/>
        <pc:sldMkLst>
          <pc:docMk/>
          <pc:sldMk cId="449931061" sldId="327"/>
        </pc:sldMkLst>
      </pc:sldChg>
      <pc:sldChg chg="addSp delSp modSp mod ord modNotesTx">
        <pc:chgData name="Patricia Sim" userId="5a69eb7e-db8a-4eea-9c75-2bb0bb600455" providerId="ADAL" clId="{ED9ABAFF-CB18-40A0-8AE4-856B4EA63A6D}" dt="2025-06-12T01:25:14.825" v="31145" actId="20577"/>
        <pc:sldMkLst>
          <pc:docMk/>
          <pc:sldMk cId="1585064418" sldId="328"/>
        </pc:sldMkLst>
        <pc:spChg chg="add del mod ord">
          <ac:chgData name="Patricia Sim" userId="5a69eb7e-db8a-4eea-9c75-2bb0bb600455" providerId="ADAL" clId="{ED9ABAFF-CB18-40A0-8AE4-856B4EA63A6D}" dt="2025-06-02T00:21:13.644" v="12862" actId="2711"/>
          <ac:spMkLst>
            <pc:docMk/>
            <pc:sldMk cId="1585064418" sldId="328"/>
            <ac:spMk id="2" creationId="{C783A0B0-5AC2-1103-80FE-D7B91FBB0BD5}"/>
          </ac:spMkLst>
        </pc:spChg>
        <pc:spChg chg="add mod">
          <ac:chgData name="Patricia Sim" userId="5a69eb7e-db8a-4eea-9c75-2bb0bb600455" providerId="ADAL" clId="{ED9ABAFF-CB18-40A0-8AE4-856B4EA63A6D}" dt="2025-06-02T00:26:28.464" v="13064" actId="1076"/>
          <ac:spMkLst>
            <pc:docMk/>
            <pc:sldMk cId="1585064418" sldId="328"/>
            <ac:spMk id="3" creationId="{09607FE0-BA8E-70D2-5D1B-FA9F0C71D892}"/>
          </ac:spMkLst>
        </pc:spChg>
        <pc:spChg chg="add mod">
          <ac:chgData name="Patricia Sim" userId="5a69eb7e-db8a-4eea-9c75-2bb0bb600455" providerId="ADAL" clId="{ED9ABAFF-CB18-40A0-8AE4-856B4EA63A6D}" dt="2025-05-26T04:23:13.318" v="862" actId="1076"/>
          <ac:spMkLst>
            <pc:docMk/>
            <pc:sldMk cId="1585064418" sldId="328"/>
            <ac:spMk id="20" creationId="{243449A5-6FB1-BB7E-4520-53177DC2FAC5}"/>
          </ac:spMkLst>
        </pc:spChg>
        <pc:spChg chg="add mod">
          <ac:chgData name="Patricia Sim" userId="5a69eb7e-db8a-4eea-9c75-2bb0bb600455" providerId="ADAL" clId="{ED9ABAFF-CB18-40A0-8AE4-856B4EA63A6D}" dt="2025-05-26T05:34:20.619" v="3138" actId="1076"/>
          <ac:spMkLst>
            <pc:docMk/>
            <pc:sldMk cId="1585064418" sldId="328"/>
            <ac:spMk id="22" creationId="{49F3549D-86F5-6578-C680-47479F2A273B}"/>
          </ac:spMkLst>
        </pc:spChg>
        <pc:spChg chg="add mod">
          <ac:chgData name="Patricia Sim" userId="5a69eb7e-db8a-4eea-9c75-2bb0bb600455" providerId="ADAL" clId="{ED9ABAFF-CB18-40A0-8AE4-856B4EA63A6D}" dt="2025-05-26T04:21:33.086" v="848" actId="164"/>
          <ac:spMkLst>
            <pc:docMk/>
            <pc:sldMk cId="1585064418" sldId="328"/>
            <ac:spMk id="29" creationId="{2B4A017B-9149-3AB9-4291-0F49F1CEF441}"/>
          </ac:spMkLst>
        </pc:spChg>
        <pc:spChg chg="add mod">
          <ac:chgData name="Patricia Sim" userId="5a69eb7e-db8a-4eea-9c75-2bb0bb600455" providerId="ADAL" clId="{ED9ABAFF-CB18-40A0-8AE4-856B4EA63A6D}" dt="2025-05-26T04:27:58.043" v="1019" actId="14100"/>
          <ac:spMkLst>
            <pc:docMk/>
            <pc:sldMk cId="1585064418" sldId="328"/>
            <ac:spMk id="30" creationId="{0FE1908E-C597-310F-23E1-D3B5AB5343E5}"/>
          </ac:spMkLst>
        </pc:spChg>
        <pc:spChg chg="add mod">
          <ac:chgData name="Patricia Sim" userId="5a69eb7e-db8a-4eea-9c75-2bb0bb600455" providerId="ADAL" clId="{ED9ABAFF-CB18-40A0-8AE4-856B4EA63A6D}" dt="2025-05-26T04:21:33.086" v="848" actId="164"/>
          <ac:spMkLst>
            <pc:docMk/>
            <pc:sldMk cId="1585064418" sldId="328"/>
            <ac:spMk id="31" creationId="{6864A051-E7DE-43A1-54B9-932586ECE96F}"/>
          </ac:spMkLst>
        </pc:spChg>
        <pc:spChg chg="add mod">
          <ac:chgData name="Patricia Sim" userId="5a69eb7e-db8a-4eea-9c75-2bb0bb600455" providerId="ADAL" clId="{ED9ABAFF-CB18-40A0-8AE4-856B4EA63A6D}" dt="2025-05-26T04:27:52.221" v="1018" actId="14100"/>
          <ac:spMkLst>
            <pc:docMk/>
            <pc:sldMk cId="1585064418" sldId="328"/>
            <ac:spMk id="32" creationId="{8AD114EA-2507-F89B-C919-AEC9CCDC290E}"/>
          </ac:spMkLst>
        </pc:spChg>
        <pc:spChg chg="add mod">
          <ac:chgData name="Patricia Sim" userId="5a69eb7e-db8a-4eea-9c75-2bb0bb600455" providerId="ADAL" clId="{ED9ABAFF-CB18-40A0-8AE4-856B4EA63A6D}" dt="2025-05-26T04:21:33.086" v="848" actId="164"/>
          <ac:spMkLst>
            <pc:docMk/>
            <pc:sldMk cId="1585064418" sldId="328"/>
            <ac:spMk id="33" creationId="{EB4F220D-9A34-1D32-904B-66E3FB7A2248}"/>
          </ac:spMkLst>
        </pc:spChg>
        <pc:spChg chg="add mod">
          <ac:chgData name="Patricia Sim" userId="5a69eb7e-db8a-4eea-9c75-2bb0bb600455" providerId="ADAL" clId="{ED9ABAFF-CB18-40A0-8AE4-856B4EA63A6D}" dt="2025-05-26T04:21:33.086" v="848" actId="164"/>
          <ac:spMkLst>
            <pc:docMk/>
            <pc:sldMk cId="1585064418" sldId="328"/>
            <ac:spMk id="34" creationId="{FE167B3B-A316-654C-98A8-43D46F874B54}"/>
          </ac:spMkLst>
        </pc:spChg>
        <pc:spChg chg="add mod">
          <ac:chgData name="Patricia Sim" userId="5a69eb7e-db8a-4eea-9c75-2bb0bb600455" providerId="ADAL" clId="{ED9ABAFF-CB18-40A0-8AE4-856B4EA63A6D}" dt="2025-05-26T04:21:33.086" v="848" actId="164"/>
          <ac:spMkLst>
            <pc:docMk/>
            <pc:sldMk cId="1585064418" sldId="328"/>
            <ac:spMk id="35" creationId="{BD7CA24E-7F76-3A34-ED33-63CAAB3CDA95}"/>
          </ac:spMkLst>
        </pc:spChg>
        <pc:spChg chg="add mod">
          <ac:chgData name="Patricia Sim" userId="5a69eb7e-db8a-4eea-9c75-2bb0bb600455" providerId="ADAL" clId="{ED9ABAFF-CB18-40A0-8AE4-856B4EA63A6D}" dt="2025-05-26T04:21:33.086" v="848" actId="164"/>
          <ac:spMkLst>
            <pc:docMk/>
            <pc:sldMk cId="1585064418" sldId="328"/>
            <ac:spMk id="36" creationId="{01C51A3A-6A00-45DD-78B7-62B11999C797}"/>
          </ac:spMkLst>
        </pc:spChg>
        <pc:spChg chg="add mod">
          <ac:chgData name="Patricia Sim" userId="5a69eb7e-db8a-4eea-9c75-2bb0bb600455" providerId="ADAL" clId="{ED9ABAFF-CB18-40A0-8AE4-856B4EA63A6D}" dt="2025-05-26T04:21:33.086" v="848" actId="164"/>
          <ac:spMkLst>
            <pc:docMk/>
            <pc:sldMk cId="1585064418" sldId="328"/>
            <ac:spMk id="37" creationId="{73540AEA-9287-02BD-3A8E-CF2D7E650EA7}"/>
          </ac:spMkLst>
        </pc:spChg>
        <pc:spChg chg="add mod">
          <ac:chgData name="Patricia Sim" userId="5a69eb7e-db8a-4eea-9c75-2bb0bb600455" providerId="ADAL" clId="{ED9ABAFF-CB18-40A0-8AE4-856B4EA63A6D}" dt="2025-05-26T04:22:05.712" v="852" actId="1076"/>
          <ac:spMkLst>
            <pc:docMk/>
            <pc:sldMk cId="1585064418" sldId="328"/>
            <ac:spMk id="38" creationId="{6ABBD0DC-8F42-B2CD-5321-AB37E97288BB}"/>
          </ac:spMkLst>
        </pc:spChg>
        <pc:spChg chg="add mod topLvl">
          <ac:chgData name="Patricia Sim" userId="5a69eb7e-db8a-4eea-9c75-2bb0bb600455" providerId="ADAL" clId="{ED9ABAFF-CB18-40A0-8AE4-856B4EA63A6D}" dt="2025-06-02T00:25:05.610" v="12935" actId="164"/>
          <ac:spMkLst>
            <pc:docMk/>
            <pc:sldMk cId="1585064418" sldId="328"/>
            <ac:spMk id="40" creationId="{D424FCDE-D5CC-536C-EF79-CD499F6A00DD}"/>
          </ac:spMkLst>
        </pc:spChg>
        <pc:spChg chg="add mod topLvl">
          <ac:chgData name="Patricia Sim" userId="5a69eb7e-db8a-4eea-9c75-2bb0bb600455" providerId="ADAL" clId="{ED9ABAFF-CB18-40A0-8AE4-856B4EA63A6D}" dt="2025-06-02T00:25:05.610" v="12935" actId="164"/>
          <ac:spMkLst>
            <pc:docMk/>
            <pc:sldMk cId="1585064418" sldId="328"/>
            <ac:spMk id="41" creationId="{A37AEA24-89AF-CBAD-81AA-C1F59B7D7CC1}"/>
          </ac:spMkLst>
        </pc:spChg>
        <pc:spChg chg="add mod topLvl">
          <ac:chgData name="Patricia Sim" userId="5a69eb7e-db8a-4eea-9c75-2bb0bb600455" providerId="ADAL" clId="{ED9ABAFF-CB18-40A0-8AE4-856B4EA63A6D}" dt="2025-06-02T00:25:05.610" v="12935" actId="164"/>
          <ac:spMkLst>
            <pc:docMk/>
            <pc:sldMk cId="1585064418" sldId="328"/>
            <ac:spMk id="42" creationId="{1380883F-0CA0-0718-5D54-217CCA765A17}"/>
          </ac:spMkLst>
        </pc:spChg>
        <pc:spChg chg="add mod topLvl">
          <ac:chgData name="Patricia Sim" userId="5a69eb7e-db8a-4eea-9c75-2bb0bb600455" providerId="ADAL" clId="{ED9ABAFF-CB18-40A0-8AE4-856B4EA63A6D}" dt="2025-06-02T00:25:05.610" v="12935" actId="164"/>
          <ac:spMkLst>
            <pc:docMk/>
            <pc:sldMk cId="1585064418" sldId="328"/>
            <ac:spMk id="43" creationId="{CFCED357-6426-80A6-CAFE-EB334F175361}"/>
          </ac:spMkLst>
        </pc:spChg>
        <pc:spChg chg="add mod topLvl">
          <ac:chgData name="Patricia Sim" userId="5a69eb7e-db8a-4eea-9c75-2bb0bb600455" providerId="ADAL" clId="{ED9ABAFF-CB18-40A0-8AE4-856B4EA63A6D}" dt="2025-06-02T00:24:57.285" v="12934" actId="164"/>
          <ac:spMkLst>
            <pc:docMk/>
            <pc:sldMk cId="1585064418" sldId="328"/>
            <ac:spMk id="44" creationId="{CDBBFDEA-3A1A-4CA8-19AB-073CC07D719B}"/>
          </ac:spMkLst>
        </pc:spChg>
        <pc:grpChg chg="add mod">
          <ac:chgData name="Patricia Sim" userId="5a69eb7e-db8a-4eea-9c75-2bb0bb600455" providerId="ADAL" clId="{ED9ABAFF-CB18-40A0-8AE4-856B4EA63A6D}" dt="2025-06-02T00:24:57.285" v="12934" actId="164"/>
          <ac:grpSpMkLst>
            <pc:docMk/>
            <pc:sldMk cId="1585064418" sldId="328"/>
            <ac:grpSpMk id="4" creationId="{5BBE7092-6ACD-ADB4-FE70-DFEE8463CE8B}"/>
          </ac:grpSpMkLst>
        </pc:grpChg>
        <pc:grpChg chg="add mod">
          <ac:chgData name="Patricia Sim" userId="5a69eb7e-db8a-4eea-9c75-2bb0bb600455" providerId="ADAL" clId="{ED9ABAFF-CB18-40A0-8AE4-856B4EA63A6D}" dt="2025-06-02T00:25:07.741" v="12936" actId="1076"/>
          <ac:grpSpMkLst>
            <pc:docMk/>
            <pc:sldMk cId="1585064418" sldId="328"/>
            <ac:grpSpMk id="5" creationId="{01CB378B-15A1-C93A-9760-165B3F279031}"/>
          </ac:grpSpMkLst>
        </pc:grpChg>
        <pc:grpChg chg="add mod">
          <ac:chgData name="Patricia Sim" userId="5a69eb7e-db8a-4eea-9c75-2bb0bb600455" providerId="ADAL" clId="{ED9ABAFF-CB18-40A0-8AE4-856B4EA63A6D}" dt="2025-05-26T03:43:15.398" v="567" actId="164"/>
          <ac:grpSpMkLst>
            <pc:docMk/>
            <pc:sldMk cId="1585064418" sldId="328"/>
            <ac:grpSpMk id="19" creationId="{2623E8A1-ABE9-C603-646B-518B1EEFBAAF}"/>
          </ac:grpSpMkLst>
        </pc:grpChg>
        <pc:grpChg chg="add mod">
          <ac:chgData name="Patricia Sim" userId="5a69eb7e-db8a-4eea-9c75-2bb0bb600455" providerId="ADAL" clId="{ED9ABAFF-CB18-40A0-8AE4-856B4EA63A6D}" dt="2025-05-26T04:12:01.245" v="648" actId="1076"/>
          <ac:grpSpMkLst>
            <pc:docMk/>
            <pc:sldMk cId="1585064418" sldId="328"/>
            <ac:grpSpMk id="23" creationId="{4F520EAF-A41B-5730-90AD-F9F6D48FC835}"/>
          </ac:grpSpMkLst>
        </pc:grpChg>
        <pc:grpChg chg="mod">
          <ac:chgData name="Patricia Sim" userId="5a69eb7e-db8a-4eea-9c75-2bb0bb600455" providerId="ADAL" clId="{ED9ABAFF-CB18-40A0-8AE4-856B4EA63A6D}" dt="2025-06-02T00:24:57.285" v="12934" actId="164"/>
          <ac:grpSpMkLst>
            <pc:docMk/>
            <pc:sldMk cId="1585064418" sldId="328"/>
            <ac:grpSpMk id="39" creationId="{33935251-3D38-B804-F1D1-7CA521F7F9D7}"/>
          </ac:grpSpMkLst>
        </pc:grpChg>
        <pc:picChg chg="add mod topLvl modCrop">
          <ac:chgData name="Patricia Sim" userId="5a69eb7e-db8a-4eea-9c75-2bb0bb600455" providerId="ADAL" clId="{ED9ABAFF-CB18-40A0-8AE4-856B4EA63A6D}" dt="2025-05-26T04:22:56.733" v="860" actId="732"/>
          <ac:picMkLst>
            <pc:docMk/>
            <pc:sldMk cId="1585064418" sldId="328"/>
            <ac:picMk id="9" creationId="{B592ADE1-3B8A-6880-9C60-049AFDFDC00D}"/>
          </ac:picMkLst>
        </pc:picChg>
        <pc:picChg chg="add mod topLvl modCrop">
          <ac:chgData name="Patricia Sim" userId="5a69eb7e-db8a-4eea-9c75-2bb0bb600455" providerId="ADAL" clId="{ED9ABAFF-CB18-40A0-8AE4-856B4EA63A6D}" dt="2025-05-26T04:22:46.974" v="859" actId="732"/>
          <ac:picMkLst>
            <pc:docMk/>
            <pc:sldMk cId="1585064418" sldId="328"/>
            <ac:picMk id="11" creationId="{DC7B9E21-D893-5A5A-611C-5026B0F47E92}"/>
          </ac:picMkLst>
        </pc:picChg>
        <pc:picChg chg="add mod ord topLvl modCrop">
          <ac:chgData name="Patricia Sim" userId="5a69eb7e-db8a-4eea-9c75-2bb0bb600455" providerId="ADAL" clId="{ED9ABAFF-CB18-40A0-8AE4-856B4EA63A6D}" dt="2025-05-26T04:22:22.298" v="855" actId="732"/>
          <ac:picMkLst>
            <pc:docMk/>
            <pc:sldMk cId="1585064418" sldId="328"/>
            <ac:picMk id="13" creationId="{3310E41B-0DF1-8107-DB75-ACDE36E5BB8D}"/>
          </ac:picMkLst>
        </pc:picChg>
        <pc:picChg chg="add mod ord modCrop">
          <ac:chgData name="Patricia Sim" userId="5a69eb7e-db8a-4eea-9c75-2bb0bb600455" providerId="ADAL" clId="{ED9ABAFF-CB18-40A0-8AE4-856B4EA63A6D}" dt="2025-05-26T04:23:04.051" v="861" actId="732"/>
          <ac:picMkLst>
            <pc:docMk/>
            <pc:sldMk cId="1585064418" sldId="328"/>
            <ac:picMk id="18" creationId="{6CB50526-CA36-BF35-56B8-7B618DD5557A}"/>
          </ac:picMkLst>
        </pc:picChg>
      </pc:sldChg>
      <pc:sldChg chg="del">
        <pc:chgData name="Patricia Sim" userId="5a69eb7e-db8a-4eea-9c75-2bb0bb600455" providerId="ADAL" clId="{ED9ABAFF-CB18-40A0-8AE4-856B4EA63A6D}" dt="2025-05-26T07:12:09.649" v="6245" actId="47"/>
        <pc:sldMkLst>
          <pc:docMk/>
          <pc:sldMk cId="2651663544" sldId="329"/>
        </pc:sldMkLst>
      </pc:sldChg>
      <pc:sldChg chg="addSp delSp modSp del mod ord">
        <pc:chgData name="Patricia Sim" userId="5a69eb7e-db8a-4eea-9c75-2bb0bb600455" providerId="ADAL" clId="{ED9ABAFF-CB18-40A0-8AE4-856B4EA63A6D}" dt="2025-05-26T07:09:02.454" v="5828" actId="47"/>
        <pc:sldMkLst>
          <pc:docMk/>
          <pc:sldMk cId="2833540399" sldId="330"/>
        </pc:sldMkLst>
      </pc:sldChg>
      <pc:sldChg chg="modSp del mod">
        <pc:chgData name="Patricia Sim" userId="5a69eb7e-db8a-4eea-9c75-2bb0bb600455" providerId="ADAL" clId="{ED9ABAFF-CB18-40A0-8AE4-856B4EA63A6D}" dt="2025-05-26T05:03:12.455" v="2130" actId="47"/>
        <pc:sldMkLst>
          <pc:docMk/>
          <pc:sldMk cId="2733877895" sldId="331"/>
        </pc:sldMkLst>
      </pc:sldChg>
      <pc:sldChg chg="del">
        <pc:chgData name="Patricia Sim" userId="5a69eb7e-db8a-4eea-9c75-2bb0bb600455" providerId="ADAL" clId="{ED9ABAFF-CB18-40A0-8AE4-856B4EA63A6D}" dt="2025-05-26T07:12:15.413" v="6246" actId="47"/>
        <pc:sldMkLst>
          <pc:docMk/>
          <pc:sldMk cId="3428998019" sldId="332"/>
        </pc:sldMkLst>
      </pc:sldChg>
      <pc:sldChg chg="del ord">
        <pc:chgData name="Patricia Sim" userId="5a69eb7e-db8a-4eea-9c75-2bb0bb600455" providerId="ADAL" clId="{ED9ABAFF-CB18-40A0-8AE4-856B4EA63A6D}" dt="2025-05-26T06:15:35.598" v="4726" actId="47"/>
        <pc:sldMkLst>
          <pc:docMk/>
          <pc:sldMk cId="29680660" sldId="333"/>
        </pc:sldMkLst>
      </pc:sldChg>
      <pc:sldChg chg="del ord">
        <pc:chgData name="Patricia Sim" userId="5a69eb7e-db8a-4eea-9c75-2bb0bb600455" providerId="ADAL" clId="{ED9ABAFF-CB18-40A0-8AE4-856B4EA63A6D}" dt="2025-05-26T06:15:35.598" v="4726" actId="47"/>
        <pc:sldMkLst>
          <pc:docMk/>
          <pc:sldMk cId="37336644" sldId="334"/>
        </pc:sldMkLst>
      </pc:sldChg>
      <pc:sldChg chg="addSp modSp del mod ord modNotesTx">
        <pc:chgData name="Patricia Sim" userId="5a69eb7e-db8a-4eea-9c75-2bb0bb600455" providerId="ADAL" clId="{ED9ABAFF-CB18-40A0-8AE4-856B4EA63A6D}" dt="2025-05-29T03:44:05.314" v="10330" actId="47"/>
        <pc:sldMkLst>
          <pc:docMk/>
          <pc:sldMk cId="183353939" sldId="335"/>
        </pc:sldMkLst>
      </pc:sldChg>
      <pc:sldChg chg="del">
        <pc:chgData name="Patricia Sim" userId="5a69eb7e-db8a-4eea-9c75-2bb0bb600455" providerId="ADAL" clId="{ED9ABAFF-CB18-40A0-8AE4-856B4EA63A6D}" dt="2025-05-26T06:05:46.568" v="3999" actId="47"/>
        <pc:sldMkLst>
          <pc:docMk/>
          <pc:sldMk cId="466600543" sldId="336"/>
        </pc:sldMkLst>
      </pc:sldChg>
      <pc:sldChg chg="add del">
        <pc:chgData name="Patricia Sim" userId="5a69eb7e-db8a-4eea-9c75-2bb0bb600455" providerId="ADAL" clId="{ED9ABAFF-CB18-40A0-8AE4-856B4EA63A6D}" dt="2025-05-26T07:11:13.812" v="6083" actId="47"/>
        <pc:sldMkLst>
          <pc:docMk/>
          <pc:sldMk cId="1310376782" sldId="337"/>
        </pc:sldMkLst>
      </pc:sldChg>
      <pc:sldChg chg="new del">
        <pc:chgData name="Patricia Sim" userId="5a69eb7e-db8a-4eea-9c75-2bb0bb600455" providerId="ADAL" clId="{ED9ABAFF-CB18-40A0-8AE4-856B4EA63A6D}" dt="2025-05-26T04:58:05.673" v="1684" actId="680"/>
        <pc:sldMkLst>
          <pc:docMk/>
          <pc:sldMk cId="1131599009" sldId="338"/>
        </pc:sldMkLst>
      </pc:sldChg>
      <pc:sldChg chg="addSp delSp modSp new mod modNotesTx">
        <pc:chgData name="Patricia Sim" userId="5a69eb7e-db8a-4eea-9c75-2bb0bb600455" providerId="ADAL" clId="{ED9ABAFF-CB18-40A0-8AE4-856B4EA63A6D}" dt="2025-06-03T01:36:31.608" v="27879" actId="20577"/>
        <pc:sldMkLst>
          <pc:docMk/>
          <pc:sldMk cId="3407135034" sldId="338"/>
        </pc:sldMkLst>
        <pc:spChg chg="mod">
          <ac:chgData name="Patricia Sim" userId="5a69eb7e-db8a-4eea-9c75-2bb0bb600455" providerId="ADAL" clId="{ED9ABAFF-CB18-40A0-8AE4-856B4EA63A6D}" dt="2025-05-26T04:59:34.904" v="1814" actId="403"/>
          <ac:spMkLst>
            <pc:docMk/>
            <pc:sldMk cId="3407135034" sldId="338"/>
            <ac:spMk id="3" creationId="{BF5BA277-5AD7-F8B2-B633-32F7F9AE72A3}"/>
          </ac:spMkLst>
        </pc:spChg>
        <pc:spChg chg="add mod">
          <ac:chgData name="Patricia Sim" userId="5a69eb7e-db8a-4eea-9c75-2bb0bb600455" providerId="ADAL" clId="{ED9ABAFF-CB18-40A0-8AE4-856B4EA63A6D}" dt="2025-05-26T04:59:47.932" v="1815" actId="207"/>
          <ac:spMkLst>
            <pc:docMk/>
            <pc:sldMk cId="3407135034" sldId="338"/>
            <ac:spMk id="4" creationId="{4703491D-B104-85CE-0F3F-015EBA11DA92}"/>
          </ac:spMkLst>
        </pc:spChg>
      </pc:sldChg>
      <pc:sldChg chg="add del">
        <pc:chgData name="Patricia Sim" userId="5a69eb7e-db8a-4eea-9c75-2bb0bb600455" providerId="ADAL" clId="{ED9ABAFF-CB18-40A0-8AE4-856B4EA63A6D}" dt="2025-05-26T06:16:10.916" v="4727" actId="47"/>
        <pc:sldMkLst>
          <pc:docMk/>
          <pc:sldMk cId="3984719636" sldId="339"/>
        </pc:sldMkLst>
      </pc:sldChg>
      <pc:sldChg chg="addSp delSp modSp new del mod modNotesTx">
        <pc:chgData name="Patricia Sim" userId="5a69eb7e-db8a-4eea-9c75-2bb0bb600455" providerId="ADAL" clId="{ED9ABAFF-CB18-40A0-8AE4-856B4EA63A6D}" dt="2025-06-02T05:15:24.586" v="21452" actId="47"/>
        <pc:sldMkLst>
          <pc:docMk/>
          <pc:sldMk cId="3639872417" sldId="340"/>
        </pc:sldMkLst>
      </pc:sldChg>
      <pc:sldChg chg="addSp delSp modSp add del mod ord modNotesTx">
        <pc:chgData name="Patricia Sim" userId="5a69eb7e-db8a-4eea-9c75-2bb0bb600455" providerId="ADAL" clId="{ED9ABAFF-CB18-40A0-8AE4-856B4EA63A6D}" dt="2025-06-02T03:21:50.636" v="19366" actId="47"/>
        <pc:sldMkLst>
          <pc:docMk/>
          <pc:sldMk cId="227052860" sldId="341"/>
        </pc:sldMkLst>
      </pc:sldChg>
      <pc:sldChg chg="new del">
        <pc:chgData name="Patricia Sim" userId="5a69eb7e-db8a-4eea-9c75-2bb0bb600455" providerId="ADAL" clId="{ED9ABAFF-CB18-40A0-8AE4-856B4EA63A6D}" dt="2025-05-26T05:27:29.510" v="3000" actId="680"/>
        <pc:sldMkLst>
          <pc:docMk/>
          <pc:sldMk cId="772617309" sldId="341"/>
        </pc:sldMkLst>
      </pc:sldChg>
      <pc:sldChg chg="modSp add del mod">
        <pc:chgData name="Patricia Sim" userId="5a69eb7e-db8a-4eea-9c75-2bb0bb600455" providerId="ADAL" clId="{ED9ABAFF-CB18-40A0-8AE4-856B4EA63A6D}" dt="2025-05-26T05:29:57.868" v="3051" actId="47"/>
        <pc:sldMkLst>
          <pc:docMk/>
          <pc:sldMk cId="1703442537" sldId="341"/>
        </pc:sldMkLst>
      </pc:sldChg>
      <pc:sldChg chg="delSp add del mod">
        <pc:chgData name="Patricia Sim" userId="5a69eb7e-db8a-4eea-9c75-2bb0bb600455" providerId="ADAL" clId="{ED9ABAFF-CB18-40A0-8AE4-856B4EA63A6D}" dt="2025-05-26T06:29:27.503" v="5013" actId="47"/>
        <pc:sldMkLst>
          <pc:docMk/>
          <pc:sldMk cId="1378692783" sldId="342"/>
        </pc:sldMkLst>
      </pc:sldChg>
      <pc:sldChg chg="modSp add del mod">
        <pc:chgData name="Patricia Sim" userId="5a69eb7e-db8a-4eea-9c75-2bb0bb600455" providerId="ADAL" clId="{ED9ABAFF-CB18-40A0-8AE4-856B4EA63A6D}" dt="2025-05-26T07:02:27.240" v="5432" actId="47"/>
        <pc:sldMkLst>
          <pc:docMk/>
          <pc:sldMk cId="3327185176" sldId="342"/>
        </pc:sldMkLst>
      </pc:sldChg>
      <pc:sldChg chg="new del">
        <pc:chgData name="Patricia Sim" userId="5a69eb7e-db8a-4eea-9c75-2bb0bb600455" providerId="ADAL" clId="{ED9ABAFF-CB18-40A0-8AE4-856B4EA63A6D}" dt="2025-05-26T06:55:47.509" v="5378" actId="680"/>
        <pc:sldMkLst>
          <pc:docMk/>
          <pc:sldMk cId="2334330039" sldId="343"/>
        </pc:sldMkLst>
      </pc:sldChg>
      <pc:sldChg chg="addSp delSp modSp add del mod">
        <pc:chgData name="Patricia Sim" userId="5a69eb7e-db8a-4eea-9c75-2bb0bb600455" providerId="ADAL" clId="{ED9ABAFF-CB18-40A0-8AE4-856B4EA63A6D}" dt="2025-05-27T01:23:20.569" v="6568" actId="47"/>
        <pc:sldMkLst>
          <pc:docMk/>
          <pc:sldMk cId="3492549788" sldId="343"/>
        </pc:sldMkLst>
      </pc:sldChg>
      <pc:sldChg chg="new del">
        <pc:chgData name="Patricia Sim" userId="5a69eb7e-db8a-4eea-9c75-2bb0bb600455" providerId="ADAL" clId="{ED9ABAFF-CB18-40A0-8AE4-856B4EA63A6D}" dt="2025-05-26T07:12:15.413" v="6246" actId="47"/>
        <pc:sldMkLst>
          <pc:docMk/>
          <pc:sldMk cId="3397423982" sldId="344"/>
        </pc:sldMkLst>
      </pc:sldChg>
      <pc:sldChg chg="addSp delSp modSp add del mod modNotesTx">
        <pc:chgData name="Patricia Sim" userId="5a69eb7e-db8a-4eea-9c75-2bb0bb600455" providerId="ADAL" clId="{ED9ABAFF-CB18-40A0-8AE4-856B4EA63A6D}" dt="2025-05-29T01:50:28.253" v="9178" actId="47"/>
        <pc:sldMkLst>
          <pc:docMk/>
          <pc:sldMk cId="2449589711" sldId="345"/>
        </pc:sldMkLst>
      </pc:sldChg>
      <pc:sldChg chg="addSp delSp modSp add mod ord modNotesTx">
        <pc:chgData name="Patricia Sim" userId="5a69eb7e-db8a-4eea-9c75-2bb0bb600455" providerId="ADAL" clId="{ED9ABAFF-CB18-40A0-8AE4-856B4EA63A6D}" dt="2025-06-03T01:04:28.491" v="24246" actId="20577"/>
        <pc:sldMkLst>
          <pc:docMk/>
          <pc:sldMk cId="335377258" sldId="346"/>
        </pc:sldMkLst>
        <pc:spChg chg="mod">
          <ac:chgData name="Patricia Sim" userId="5a69eb7e-db8a-4eea-9c75-2bb0bb600455" providerId="ADAL" clId="{ED9ABAFF-CB18-40A0-8AE4-856B4EA63A6D}" dt="2025-06-02T02:29:44.917" v="17627" actId="20577"/>
          <ac:spMkLst>
            <pc:docMk/>
            <pc:sldMk cId="335377258" sldId="346"/>
            <ac:spMk id="2" creationId="{53B0EA45-9176-E0AB-B21B-E6C6D2C1E5FA}"/>
          </ac:spMkLst>
        </pc:spChg>
        <pc:spChg chg="mod">
          <ac:chgData name="Patricia Sim" userId="5a69eb7e-db8a-4eea-9c75-2bb0bb600455" providerId="ADAL" clId="{ED9ABAFF-CB18-40A0-8AE4-856B4EA63A6D}" dt="2025-06-02T00:37:29.464" v="13455" actId="27636"/>
          <ac:spMkLst>
            <pc:docMk/>
            <pc:sldMk cId="335377258" sldId="346"/>
            <ac:spMk id="3" creationId="{EA12F4E1-3B3D-E1CD-729A-3065393B4C06}"/>
          </ac:spMkLst>
        </pc:spChg>
        <pc:picChg chg="mod">
          <ac:chgData name="Patricia Sim" userId="5a69eb7e-db8a-4eea-9c75-2bb0bb600455" providerId="ADAL" clId="{ED9ABAFF-CB18-40A0-8AE4-856B4EA63A6D}" dt="2025-05-29T01:44:43.151" v="9103" actId="1076"/>
          <ac:picMkLst>
            <pc:docMk/>
            <pc:sldMk cId="335377258" sldId="346"/>
            <ac:picMk id="5" creationId="{9E39C68E-E8B3-FF0E-FB62-7259041985E1}"/>
          </ac:picMkLst>
        </pc:picChg>
      </pc:sldChg>
      <pc:sldChg chg="add del">
        <pc:chgData name="Patricia Sim" userId="5a69eb7e-db8a-4eea-9c75-2bb0bb600455" providerId="ADAL" clId="{ED9ABAFF-CB18-40A0-8AE4-856B4EA63A6D}" dt="2025-05-29T01:48:41.979" v="9175" actId="47"/>
        <pc:sldMkLst>
          <pc:docMk/>
          <pc:sldMk cId="617320564" sldId="347"/>
        </pc:sldMkLst>
      </pc:sldChg>
      <pc:sldChg chg="addSp delSp modSp add del mod ord modAnim modNotesTx">
        <pc:chgData name="Patricia Sim" userId="5a69eb7e-db8a-4eea-9c75-2bb0bb600455" providerId="ADAL" clId="{ED9ABAFF-CB18-40A0-8AE4-856B4EA63A6D}" dt="2025-06-03T06:59:18.033" v="28730" actId="20577"/>
        <pc:sldMkLst>
          <pc:docMk/>
          <pc:sldMk cId="1359147512" sldId="347"/>
        </pc:sldMkLst>
        <pc:spChg chg="mod">
          <ac:chgData name="Patricia Sim" userId="5a69eb7e-db8a-4eea-9c75-2bb0bb600455" providerId="ADAL" clId="{ED9ABAFF-CB18-40A0-8AE4-856B4EA63A6D}" dt="2025-06-02T06:01:02.531" v="23460" actId="20577"/>
          <ac:spMkLst>
            <pc:docMk/>
            <pc:sldMk cId="1359147512" sldId="347"/>
            <ac:spMk id="2" creationId="{7248D17D-31F0-D414-332C-F9B9F38A32C9}"/>
          </ac:spMkLst>
        </pc:spChg>
        <pc:spChg chg="add del mod">
          <ac:chgData name="Patricia Sim" userId="5a69eb7e-db8a-4eea-9c75-2bb0bb600455" providerId="ADAL" clId="{ED9ABAFF-CB18-40A0-8AE4-856B4EA63A6D}" dt="2025-06-02T05:45:41.425" v="22574" actId="1076"/>
          <ac:spMkLst>
            <pc:docMk/>
            <pc:sldMk cId="1359147512" sldId="347"/>
            <ac:spMk id="5" creationId="{577E1E4C-A9AA-F75A-FEF8-1BF214C4495C}"/>
          </ac:spMkLst>
        </pc:spChg>
        <pc:spChg chg="add mod topLvl">
          <ac:chgData name="Patricia Sim" userId="5a69eb7e-db8a-4eea-9c75-2bb0bb600455" providerId="ADAL" clId="{ED9ABAFF-CB18-40A0-8AE4-856B4EA63A6D}" dt="2025-06-02T05:45:49.347" v="22575" actId="1076"/>
          <ac:spMkLst>
            <pc:docMk/>
            <pc:sldMk cId="1359147512" sldId="347"/>
            <ac:spMk id="9" creationId="{4BF888A1-1B2F-BF41-F63E-66FFC2101061}"/>
          </ac:spMkLst>
        </pc:spChg>
        <pc:spChg chg="add mod topLvl">
          <ac:chgData name="Patricia Sim" userId="5a69eb7e-db8a-4eea-9c75-2bb0bb600455" providerId="ADAL" clId="{ED9ABAFF-CB18-40A0-8AE4-856B4EA63A6D}" dt="2025-06-02T05:45:49.347" v="22575" actId="1076"/>
          <ac:spMkLst>
            <pc:docMk/>
            <pc:sldMk cId="1359147512" sldId="347"/>
            <ac:spMk id="10" creationId="{4C348CAC-4E8A-0806-A0AA-3B22A8DEEB82}"/>
          </ac:spMkLst>
        </pc:spChg>
        <pc:spChg chg="add mod">
          <ac:chgData name="Patricia Sim" userId="5a69eb7e-db8a-4eea-9c75-2bb0bb600455" providerId="ADAL" clId="{ED9ABAFF-CB18-40A0-8AE4-856B4EA63A6D}" dt="2025-06-03T06:53:37.428" v="28414" actId="14100"/>
          <ac:spMkLst>
            <pc:docMk/>
            <pc:sldMk cId="1359147512" sldId="347"/>
            <ac:spMk id="12" creationId="{99EF1B1E-C051-48D9-E781-834EEB958CD2}"/>
          </ac:spMkLst>
        </pc:spChg>
        <pc:spChg chg="add mod">
          <ac:chgData name="Patricia Sim" userId="5a69eb7e-db8a-4eea-9c75-2bb0bb600455" providerId="ADAL" clId="{ED9ABAFF-CB18-40A0-8AE4-856B4EA63A6D}" dt="2025-06-02T06:17:35.608" v="23586" actId="20577"/>
          <ac:spMkLst>
            <pc:docMk/>
            <pc:sldMk cId="1359147512" sldId="347"/>
            <ac:spMk id="13" creationId="{99BB1F53-2196-5835-F491-790141A1D257}"/>
          </ac:spMkLst>
        </pc:spChg>
        <pc:spChg chg="add mod">
          <ac:chgData name="Patricia Sim" userId="5a69eb7e-db8a-4eea-9c75-2bb0bb600455" providerId="ADAL" clId="{ED9ABAFF-CB18-40A0-8AE4-856B4EA63A6D}" dt="2025-06-02T05:56:06.568" v="23006" actId="693"/>
          <ac:spMkLst>
            <pc:docMk/>
            <pc:sldMk cId="1359147512" sldId="347"/>
            <ac:spMk id="14" creationId="{EF40C852-6B15-17E2-DED6-41190C61054D}"/>
          </ac:spMkLst>
        </pc:spChg>
        <pc:picChg chg="add mod topLvl modCrop">
          <ac:chgData name="Patricia Sim" userId="5a69eb7e-db8a-4eea-9c75-2bb0bb600455" providerId="ADAL" clId="{ED9ABAFF-CB18-40A0-8AE4-856B4EA63A6D}" dt="2025-06-02T05:45:49.347" v="22575" actId="1076"/>
          <ac:picMkLst>
            <pc:docMk/>
            <pc:sldMk cId="1359147512" sldId="347"/>
            <ac:picMk id="8" creationId="{37D40C17-E9B9-568E-A874-52F757796845}"/>
          </ac:picMkLst>
        </pc:picChg>
      </pc:sldChg>
      <pc:sldChg chg="modSp add del mod">
        <pc:chgData name="Patricia Sim" userId="5a69eb7e-db8a-4eea-9c75-2bb0bb600455" providerId="ADAL" clId="{ED9ABAFF-CB18-40A0-8AE4-856B4EA63A6D}" dt="2025-05-28T06:36:30.435" v="8855" actId="47"/>
        <pc:sldMkLst>
          <pc:docMk/>
          <pc:sldMk cId="3994528040" sldId="347"/>
        </pc:sldMkLst>
      </pc:sldChg>
      <pc:sldChg chg="modSp add del mod">
        <pc:chgData name="Patricia Sim" userId="5a69eb7e-db8a-4eea-9c75-2bb0bb600455" providerId="ADAL" clId="{ED9ABAFF-CB18-40A0-8AE4-856B4EA63A6D}" dt="2025-06-02T01:29:15.175" v="15015" actId="47"/>
        <pc:sldMkLst>
          <pc:docMk/>
          <pc:sldMk cId="433982911" sldId="348"/>
        </pc:sldMkLst>
      </pc:sldChg>
      <pc:sldChg chg="delSp modSp add del mod ord">
        <pc:chgData name="Patricia Sim" userId="5a69eb7e-db8a-4eea-9c75-2bb0bb600455" providerId="ADAL" clId="{ED9ABAFF-CB18-40A0-8AE4-856B4EA63A6D}" dt="2025-06-02T02:04:10.350" v="16335" actId="47"/>
        <pc:sldMkLst>
          <pc:docMk/>
          <pc:sldMk cId="30905277" sldId="349"/>
        </pc:sldMkLst>
      </pc:sldChg>
      <pc:sldChg chg="addSp delSp modSp add mod ord delAnim modAnim modNotesTx">
        <pc:chgData name="Patricia Sim" userId="5a69eb7e-db8a-4eea-9c75-2bb0bb600455" providerId="ADAL" clId="{ED9ABAFF-CB18-40A0-8AE4-856B4EA63A6D}" dt="2025-06-03T07:11:54.319" v="29792" actId="255"/>
        <pc:sldMkLst>
          <pc:docMk/>
          <pc:sldMk cId="4028794506" sldId="350"/>
        </pc:sldMkLst>
        <pc:spChg chg="mod">
          <ac:chgData name="Patricia Sim" userId="5a69eb7e-db8a-4eea-9c75-2bb0bb600455" providerId="ADAL" clId="{ED9ABAFF-CB18-40A0-8AE4-856B4EA63A6D}" dt="2025-06-02T01:37:55.632" v="15425" actId="20577"/>
          <ac:spMkLst>
            <pc:docMk/>
            <pc:sldMk cId="4028794506" sldId="350"/>
            <ac:spMk id="2" creationId="{55C8AEA6-C4B6-7D60-910D-1CD63A24EF23}"/>
          </ac:spMkLst>
        </pc:spChg>
        <pc:spChg chg="mod">
          <ac:chgData name="Patricia Sim" userId="5a69eb7e-db8a-4eea-9c75-2bb0bb600455" providerId="ADAL" clId="{ED9ABAFF-CB18-40A0-8AE4-856B4EA63A6D}" dt="2025-06-03T07:11:54.319" v="29792" actId="255"/>
          <ac:spMkLst>
            <pc:docMk/>
            <pc:sldMk cId="4028794506" sldId="350"/>
            <ac:spMk id="3" creationId="{97E8BEF0-ECA6-FDFC-D1BD-BDD6DE096933}"/>
          </ac:spMkLst>
        </pc:spChg>
        <pc:spChg chg="add mod">
          <ac:chgData name="Patricia Sim" userId="5a69eb7e-db8a-4eea-9c75-2bb0bb600455" providerId="ADAL" clId="{ED9ABAFF-CB18-40A0-8AE4-856B4EA63A6D}" dt="2025-06-03T07:00:17.308" v="28861" actId="404"/>
          <ac:spMkLst>
            <pc:docMk/>
            <pc:sldMk cId="4028794506" sldId="350"/>
            <ac:spMk id="4" creationId="{E8730935-1E51-BDE8-EEBB-8CF4F9CA54E9}"/>
          </ac:spMkLst>
        </pc:spChg>
        <pc:spChg chg="add mod">
          <ac:chgData name="Patricia Sim" userId="5a69eb7e-db8a-4eea-9c75-2bb0bb600455" providerId="ADAL" clId="{ED9ABAFF-CB18-40A0-8AE4-856B4EA63A6D}" dt="2025-06-03T07:00:13.472" v="28858" actId="255"/>
          <ac:spMkLst>
            <pc:docMk/>
            <pc:sldMk cId="4028794506" sldId="350"/>
            <ac:spMk id="5" creationId="{B5E482B0-168C-208B-73F2-FD9EB7A67BAD}"/>
          </ac:spMkLst>
        </pc:spChg>
      </pc:sldChg>
      <pc:sldChg chg="addSp modSp add del mod modNotesTx">
        <pc:chgData name="Patricia Sim" userId="5a69eb7e-db8a-4eea-9c75-2bb0bb600455" providerId="ADAL" clId="{ED9ABAFF-CB18-40A0-8AE4-856B4EA63A6D}" dt="2025-06-02T01:27:12.709" v="14851" actId="47"/>
        <pc:sldMkLst>
          <pc:docMk/>
          <pc:sldMk cId="3077081226" sldId="351"/>
        </pc:sldMkLst>
      </pc:sldChg>
      <pc:sldChg chg="addSp delSp modSp add del mod ord modAnim modNotesTx">
        <pc:chgData name="Patricia Sim" userId="5a69eb7e-db8a-4eea-9c75-2bb0bb600455" providerId="ADAL" clId="{ED9ABAFF-CB18-40A0-8AE4-856B4EA63A6D}" dt="2025-06-02T02:38:50.088" v="17737" actId="47"/>
        <pc:sldMkLst>
          <pc:docMk/>
          <pc:sldMk cId="2940178330" sldId="352"/>
        </pc:sldMkLst>
      </pc:sldChg>
      <pc:sldChg chg="add del">
        <pc:chgData name="Patricia Sim" userId="5a69eb7e-db8a-4eea-9c75-2bb0bb600455" providerId="ADAL" clId="{ED9ABAFF-CB18-40A0-8AE4-856B4EA63A6D}" dt="2025-06-02T02:39:45.576" v="17777" actId="47"/>
        <pc:sldMkLst>
          <pc:docMk/>
          <pc:sldMk cId="254330000" sldId="353"/>
        </pc:sldMkLst>
      </pc:sldChg>
      <pc:sldChg chg="addSp delSp modSp new mod delAnim modAnim modNotesTx">
        <pc:chgData name="Patricia Sim" userId="5a69eb7e-db8a-4eea-9c75-2bb0bb600455" providerId="ADAL" clId="{ED9ABAFF-CB18-40A0-8AE4-856B4EA63A6D}" dt="2025-06-12T01:37:11.033" v="31185" actId="114"/>
        <pc:sldMkLst>
          <pc:docMk/>
          <pc:sldMk cId="2530455209" sldId="354"/>
        </pc:sldMkLst>
        <pc:spChg chg="add mod">
          <ac:chgData name="Patricia Sim" userId="5a69eb7e-db8a-4eea-9c75-2bb0bb600455" providerId="ADAL" clId="{ED9ABAFF-CB18-40A0-8AE4-856B4EA63A6D}" dt="2025-06-02T05:02:36.028" v="19368" actId="1076"/>
          <ac:spMkLst>
            <pc:docMk/>
            <pc:sldMk cId="2530455209" sldId="354"/>
            <ac:spMk id="9" creationId="{990DD51E-D07C-F0D5-A75B-E87358D0BA0C}"/>
          </ac:spMkLst>
        </pc:spChg>
        <pc:spChg chg="add mod">
          <ac:chgData name="Patricia Sim" userId="5a69eb7e-db8a-4eea-9c75-2bb0bb600455" providerId="ADAL" clId="{ED9ABAFF-CB18-40A0-8AE4-856B4EA63A6D}" dt="2025-06-12T01:37:11.033" v="31185" actId="114"/>
          <ac:spMkLst>
            <pc:docMk/>
            <pc:sldMk cId="2530455209" sldId="354"/>
            <ac:spMk id="12" creationId="{F61E696A-351A-F253-0A58-EDA1EA8822F1}"/>
          </ac:spMkLst>
        </pc:spChg>
        <pc:spChg chg="add mod">
          <ac:chgData name="Patricia Sim" userId="5a69eb7e-db8a-4eea-9c75-2bb0bb600455" providerId="ADAL" clId="{ED9ABAFF-CB18-40A0-8AE4-856B4EA63A6D}" dt="2025-06-02T02:56:24.170" v="18185" actId="20577"/>
          <ac:spMkLst>
            <pc:docMk/>
            <pc:sldMk cId="2530455209" sldId="354"/>
            <ac:spMk id="13" creationId="{E1102173-F3D6-8D7F-8467-1C56D4865FD6}"/>
          </ac:spMkLst>
        </pc:spChg>
        <pc:graphicFrameChg chg="add mod">
          <ac:chgData name="Patricia Sim" userId="5a69eb7e-db8a-4eea-9c75-2bb0bb600455" providerId="ADAL" clId="{ED9ABAFF-CB18-40A0-8AE4-856B4EA63A6D}" dt="2025-06-02T06:04:40.600" v="23479" actId="1076"/>
          <ac:graphicFrameMkLst>
            <pc:docMk/>
            <pc:sldMk cId="2530455209" sldId="354"/>
            <ac:graphicFrameMk id="19" creationId="{5B0535D9-6423-C87B-2DC2-EB2DE183C23F}"/>
          </ac:graphicFrameMkLst>
        </pc:graphicFrameChg>
        <pc:picChg chg="add mod">
          <ac:chgData name="Patricia Sim" userId="5a69eb7e-db8a-4eea-9c75-2bb0bb600455" providerId="ADAL" clId="{ED9ABAFF-CB18-40A0-8AE4-856B4EA63A6D}" dt="2025-06-02T06:04:42.786" v="23480" actId="1076"/>
          <ac:picMkLst>
            <pc:docMk/>
            <pc:sldMk cId="2530455209" sldId="354"/>
            <ac:picMk id="20" creationId="{8E93D44B-E964-833E-05AA-3A20F6542E1D}"/>
          </ac:picMkLst>
        </pc:picChg>
      </pc:sldChg>
      <pc:sldChg chg="new del">
        <pc:chgData name="Patricia Sim" userId="5a69eb7e-db8a-4eea-9c75-2bb0bb600455" providerId="ADAL" clId="{ED9ABAFF-CB18-40A0-8AE4-856B4EA63A6D}" dt="2025-06-02T02:34:45.836" v="17688" actId="680"/>
        <pc:sldMkLst>
          <pc:docMk/>
          <pc:sldMk cId="3506458837" sldId="354"/>
        </pc:sldMkLst>
      </pc:sldChg>
      <pc:sldChg chg="add del modTransition">
        <pc:chgData name="Patricia Sim" userId="5a69eb7e-db8a-4eea-9c75-2bb0bb600455" providerId="ADAL" clId="{ED9ABAFF-CB18-40A0-8AE4-856B4EA63A6D}" dt="2025-06-02T02:39:08.838" v="17739"/>
        <pc:sldMkLst>
          <pc:docMk/>
          <pc:sldMk cId="1246587534" sldId="355"/>
        </pc:sldMkLst>
      </pc:sldChg>
      <pc:sldChg chg="addSp delSp modSp add del mod ord delAnim">
        <pc:chgData name="Patricia Sim" userId="5a69eb7e-db8a-4eea-9c75-2bb0bb600455" providerId="ADAL" clId="{ED9ABAFF-CB18-40A0-8AE4-856B4EA63A6D}" dt="2025-06-02T02:43:33.185" v="17829" actId="47"/>
        <pc:sldMkLst>
          <pc:docMk/>
          <pc:sldMk cId="3695299699" sldId="355"/>
        </pc:sldMkLst>
      </pc:sldChg>
      <pc:sldChg chg="addSp delSp modSp add mod ord modAnim modNotesTx">
        <pc:chgData name="Patricia Sim" userId="5a69eb7e-db8a-4eea-9c75-2bb0bb600455" providerId="ADAL" clId="{ED9ABAFF-CB18-40A0-8AE4-856B4EA63A6D}" dt="2025-06-11T23:18:42.447" v="31020" actId="20577"/>
        <pc:sldMkLst>
          <pc:docMk/>
          <pc:sldMk cId="504761988" sldId="356"/>
        </pc:sldMkLst>
        <pc:spChg chg="mod">
          <ac:chgData name="Patricia Sim" userId="5a69eb7e-db8a-4eea-9c75-2bb0bb600455" providerId="ADAL" clId="{ED9ABAFF-CB18-40A0-8AE4-856B4EA63A6D}" dt="2025-06-03T07:08:47.432" v="29465" actId="20577"/>
          <ac:spMkLst>
            <pc:docMk/>
            <pc:sldMk cId="504761988" sldId="356"/>
            <ac:spMk id="2" creationId="{A6574927-2146-E4BA-232A-D741521104D2}"/>
          </ac:spMkLst>
        </pc:spChg>
        <pc:spChg chg="mod">
          <ac:chgData name="Patricia Sim" userId="5a69eb7e-db8a-4eea-9c75-2bb0bb600455" providerId="ADAL" clId="{ED9ABAFF-CB18-40A0-8AE4-856B4EA63A6D}" dt="2025-06-02T05:34:26.130" v="22277" actId="20577"/>
          <ac:spMkLst>
            <pc:docMk/>
            <pc:sldMk cId="504761988" sldId="356"/>
            <ac:spMk id="5" creationId="{039F9BCA-2F88-4CCB-FE2E-BA383B0ECDC4}"/>
          </ac:spMkLst>
        </pc:spChg>
        <pc:picChg chg="add mod modCrop">
          <ac:chgData name="Patricia Sim" userId="5a69eb7e-db8a-4eea-9c75-2bb0bb600455" providerId="ADAL" clId="{ED9ABAFF-CB18-40A0-8AE4-856B4EA63A6D}" dt="2025-06-02T05:33:25.042" v="22167" actId="1076"/>
          <ac:picMkLst>
            <pc:docMk/>
            <pc:sldMk cId="504761988" sldId="356"/>
            <ac:picMk id="7" creationId="{FD59434B-29D2-0FD7-6812-36AB7847D275}"/>
          </ac:picMkLst>
        </pc:picChg>
      </pc:sldChg>
      <pc:sldChg chg="add del">
        <pc:chgData name="Patricia Sim" userId="5a69eb7e-db8a-4eea-9c75-2bb0bb600455" providerId="ADAL" clId="{ED9ABAFF-CB18-40A0-8AE4-856B4EA63A6D}" dt="2025-06-02T02:41:48.956" v="17796"/>
        <pc:sldMkLst>
          <pc:docMk/>
          <pc:sldMk cId="3125459664" sldId="356"/>
        </pc:sldMkLst>
      </pc:sldChg>
      <pc:sldChg chg="addSp delSp modSp add mod delAnim modAnim modNotesTx">
        <pc:chgData name="Patricia Sim" userId="5a69eb7e-db8a-4eea-9c75-2bb0bb600455" providerId="ADAL" clId="{ED9ABAFF-CB18-40A0-8AE4-856B4EA63A6D}" dt="2025-06-03T01:22:24.810" v="26114" actId="20577"/>
        <pc:sldMkLst>
          <pc:docMk/>
          <pc:sldMk cId="837922867" sldId="357"/>
        </pc:sldMkLst>
        <pc:spChg chg="add mod">
          <ac:chgData name="Patricia Sim" userId="5a69eb7e-db8a-4eea-9c75-2bb0bb600455" providerId="ADAL" clId="{ED9ABAFF-CB18-40A0-8AE4-856B4EA63A6D}" dt="2025-06-02T03:08:07.430" v="18804" actId="208"/>
          <ac:spMkLst>
            <pc:docMk/>
            <pc:sldMk cId="837922867" sldId="357"/>
            <ac:spMk id="6" creationId="{B57FFF6F-95E6-3CE8-0FCE-D9B35A7DF155}"/>
          </ac:spMkLst>
        </pc:spChg>
        <pc:spChg chg="add mod">
          <ac:chgData name="Patricia Sim" userId="5a69eb7e-db8a-4eea-9c75-2bb0bb600455" providerId="ADAL" clId="{ED9ABAFF-CB18-40A0-8AE4-856B4EA63A6D}" dt="2025-06-02T06:26:36.183" v="23696" actId="14100"/>
          <ac:spMkLst>
            <pc:docMk/>
            <pc:sldMk cId="837922867" sldId="357"/>
            <ac:spMk id="8" creationId="{46C005B8-82DA-976F-13A8-7E952518A123}"/>
          </ac:spMkLst>
        </pc:spChg>
        <pc:spChg chg="mod">
          <ac:chgData name="Patricia Sim" userId="5a69eb7e-db8a-4eea-9c75-2bb0bb600455" providerId="ADAL" clId="{ED9ABAFF-CB18-40A0-8AE4-856B4EA63A6D}" dt="2025-06-02T06:25:43.855" v="23691" actId="207"/>
          <ac:spMkLst>
            <pc:docMk/>
            <pc:sldMk cId="837922867" sldId="357"/>
            <ac:spMk id="9" creationId="{AE1A747B-8A1F-053E-BA0C-6D0788905C32}"/>
          </ac:spMkLst>
        </pc:spChg>
        <pc:spChg chg="mod">
          <ac:chgData name="Patricia Sim" userId="5a69eb7e-db8a-4eea-9c75-2bb0bb600455" providerId="ADAL" clId="{ED9ABAFF-CB18-40A0-8AE4-856B4EA63A6D}" dt="2025-06-02T02:56:36.695" v="18228" actId="20577"/>
          <ac:spMkLst>
            <pc:docMk/>
            <pc:sldMk cId="837922867" sldId="357"/>
            <ac:spMk id="13" creationId="{BABC20D6-EFBD-D083-2E84-5EA86C00C802}"/>
          </ac:spMkLst>
        </pc:spChg>
        <pc:picChg chg="add mod ord">
          <ac:chgData name="Patricia Sim" userId="5a69eb7e-db8a-4eea-9c75-2bb0bb600455" providerId="ADAL" clId="{ED9ABAFF-CB18-40A0-8AE4-856B4EA63A6D}" dt="2025-06-02T06:05:15.794" v="23486" actId="1076"/>
          <ac:picMkLst>
            <pc:docMk/>
            <pc:sldMk cId="837922867" sldId="357"/>
            <ac:picMk id="7" creationId="{31C64919-AE4E-85D6-A88F-3B334BF22EE4}"/>
          </ac:picMkLst>
        </pc:picChg>
      </pc:sldChg>
      <pc:sldChg chg="addSp delSp modSp add mod addAnim delAnim modAnim modNotesTx">
        <pc:chgData name="Patricia Sim" userId="5a69eb7e-db8a-4eea-9c75-2bb0bb600455" providerId="ADAL" clId="{ED9ABAFF-CB18-40A0-8AE4-856B4EA63A6D}" dt="2025-06-10T02:50:34.072" v="30211" actId="20577"/>
        <pc:sldMkLst>
          <pc:docMk/>
          <pc:sldMk cId="4071949151" sldId="358"/>
        </pc:sldMkLst>
        <pc:spChg chg="add mod">
          <ac:chgData name="Patricia Sim" userId="5a69eb7e-db8a-4eea-9c75-2bb0bb600455" providerId="ADAL" clId="{ED9ABAFF-CB18-40A0-8AE4-856B4EA63A6D}" dt="2025-06-02T05:03:25.530" v="19383" actId="1076"/>
          <ac:spMkLst>
            <pc:docMk/>
            <pc:sldMk cId="4071949151" sldId="358"/>
            <ac:spMk id="4" creationId="{9DB4CC1C-7165-C8E1-1AEB-0C69244C3976}"/>
          </ac:spMkLst>
        </pc:spChg>
        <pc:spChg chg="add del mod">
          <ac:chgData name="Patricia Sim" userId="5a69eb7e-db8a-4eea-9c75-2bb0bb600455" providerId="ADAL" clId="{ED9ABAFF-CB18-40A0-8AE4-856B4EA63A6D}" dt="2025-06-03T01:23:11.297" v="26195" actId="20577"/>
          <ac:spMkLst>
            <pc:docMk/>
            <pc:sldMk cId="4071949151" sldId="358"/>
            <ac:spMk id="9" creationId="{C33D7E16-0A54-1750-5A3C-FA812FC9833B}"/>
          </ac:spMkLst>
        </pc:spChg>
        <pc:graphicFrameChg chg="add mod">
          <ac:chgData name="Patricia Sim" userId="5a69eb7e-db8a-4eea-9c75-2bb0bb600455" providerId="ADAL" clId="{ED9ABAFF-CB18-40A0-8AE4-856B4EA63A6D}" dt="2025-06-02T06:23:49.531" v="23672" actId="14100"/>
          <ac:graphicFrameMkLst>
            <pc:docMk/>
            <pc:sldMk cId="4071949151" sldId="358"/>
            <ac:graphicFrameMk id="16" creationId="{2F3AD67A-B614-4703-B7C8-7BE8EAE5ABBE}"/>
          </ac:graphicFrameMkLst>
        </pc:graphicFrameChg>
        <pc:graphicFrameChg chg="add mod">
          <ac:chgData name="Patricia Sim" userId="5a69eb7e-db8a-4eea-9c75-2bb0bb600455" providerId="ADAL" clId="{ED9ABAFF-CB18-40A0-8AE4-856B4EA63A6D}" dt="2025-06-02T06:23:49.531" v="23672" actId="14100"/>
          <ac:graphicFrameMkLst>
            <pc:docMk/>
            <pc:sldMk cId="4071949151" sldId="358"/>
            <ac:graphicFrameMk id="19" creationId="{F0357A4D-81B6-4452-A74E-2C42DA583859}"/>
          </ac:graphicFrameMkLst>
        </pc:graphicFrameChg>
        <pc:picChg chg="add mod">
          <ac:chgData name="Patricia Sim" userId="5a69eb7e-db8a-4eea-9c75-2bb0bb600455" providerId="ADAL" clId="{ED9ABAFF-CB18-40A0-8AE4-856B4EA63A6D}" dt="2025-06-02T06:24:15.917" v="23680" actId="1076"/>
          <ac:picMkLst>
            <pc:docMk/>
            <pc:sldMk cId="4071949151" sldId="358"/>
            <ac:picMk id="20" creationId="{C39CA6AD-580F-9DC0-1D9D-1BCE21FE5B54}"/>
          </ac:picMkLst>
        </pc:picChg>
        <pc:picChg chg="add mod">
          <ac:chgData name="Patricia Sim" userId="5a69eb7e-db8a-4eea-9c75-2bb0bb600455" providerId="ADAL" clId="{ED9ABAFF-CB18-40A0-8AE4-856B4EA63A6D}" dt="2025-06-02T06:24:15.917" v="23680" actId="1076"/>
          <ac:picMkLst>
            <pc:docMk/>
            <pc:sldMk cId="4071949151" sldId="358"/>
            <ac:picMk id="21" creationId="{D67091BB-9C12-D34F-7CD5-737BCC4A77FB}"/>
          </ac:picMkLst>
        </pc:picChg>
      </pc:sldChg>
      <pc:sldChg chg="add del modTransition">
        <pc:chgData name="Patricia Sim" userId="5a69eb7e-db8a-4eea-9c75-2bb0bb600455" providerId="ADAL" clId="{ED9ABAFF-CB18-40A0-8AE4-856B4EA63A6D}" dt="2025-06-02T05:02:50.565" v="19371"/>
        <pc:sldMkLst>
          <pc:docMk/>
          <pc:sldMk cId="173012529" sldId="359"/>
        </pc:sldMkLst>
      </pc:sldChg>
      <pc:sldChg chg="add del">
        <pc:chgData name="Patricia Sim" userId="5a69eb7e-db8a-4eea-9c75-2bb0bb600455" providerId="ADAL" clId="{ED9ABAFF-CB18-40A0-8AE4-856B4EA63A6D}" dt="2025-06-02T05:58:28.573" v="23446" actId="47"/>
        <pc:sldMkLst>
          <pc:docMk/>
          <pc:sldMk cId="3167118211" sldId="359"/>
        </pc:sldMkLst>
      </pc:sldChg>
      <pc:sldChg chg="addSp delSp modSp add mod modNotesTx">
        <pc:chgData name="Patricia Sim" userId="5a69eb7e-db8a-4eea-9c75-2bb0bb600455" providerId="ADAL" clId="{ED9ABAFF-CB18-40A0-8AE4-856B4EA63A6D}" dt="2025-06-03T01:18:53.194" v="25834" actId="20577"/>
        <pc:sldMkLst>
          <pc:docMk/>
          <pc:sldMk cId="3784961827" sldId="359"/>
        </pc:sldMkLst>
        <pc:spChg chg="mod">
          <ac:chgData name="Patricia Sim" userId="5a69eb7e-db8a-4eea-9c75-2bb0bb600455" providerId="ADAL" clId="{ED9ABAFF-CB18-40A0-8AE4-856B4EA63A6D}" dt="2025-06-03T01:18:53.194" v="25834" actId="20577"/>
          <ac:spMkLst>
            <pc:docMk/>
            <pc:sldMk cId="3784961827" sldId="359"/>
            <ac:spMk id="2" creationId="{C0E3C61A-220E-7D53-2E63-8BC70452905B}"/>
          </ac:spMkLst>
        </pc:spChg>
        <pc:spChg chg="add mod">
          <ac:chgData name="Patricia Sim" userId="5a69eb7e-db8a-4eea-9c75-2bb0bb600455" providerId="ADAL" clId="{ED9ABAFF-CB18-40A0-8AE4-856B4EA63A6D}" dt="2025-06-03T01:18:33.764" v="25817" actId="478"/>
          <ac:spMkLst>
            <pc:docMk/>
            <pc:sldMk cId="3784961827" sldId="359"/>
            <ac:spMk id="5" creationId="{46D3412C-B33C-98FB-B954-AA8C1C28C379}"/>
          </ac:spMkLst>
        </pc:spChg>
      </pc:sldChg>
      <pc:sldMasterChg chg="addSp delSp modSp add mod addSldLayout modSldLayout">
        <pc:chgData name="Patricia Sim" userId="5a69eb7e-db8a-4eea-9c75-2bb0bb600455" providerId="ADAL" clId="{ED9ABAFF-CB18-40A0-8AE4-856B4EA63A6D}" dt="2025-06-02T02:35:52.647" v="17707" actId="732"/>
        <pc:sldMasterMkLst>
          <pc:docMk/>
          <pc:sldMasterMk cId="3188036277" sldId="2147483660"/>
        </pc:sldMasterMkLst>
        <pc:picChg chg="add del mod">
          <ac:chgData name="Patricia Sim" userId="5a69eb7e-db8a-4eea-9c75-2bb0bb600455" providerId="ADAL" clId="{ED9ABAFF-CB18-40A0-8AE4-856B4EA63A6D}" dt="2025-06-02T02:35:52.647" v="17707" actId="732"/>
          <ac:picMkLst>
            <pc:docMk/>
            <pc:sldMasterMk cId="3188036277" sldId="2147483660"/>
            <ac:picMk id="1026" creationId="{2575C9F9-6B86-3383-DD92-024B89AC2C55}"/>
          </ac:picMkLst>
        </pc:picChg>
        <pc:sldLayoutChg chg="add mod replId">
          <pc:chgData name="Patricia Sim" userId="5a69eb7e-db8a-4eea-9c75-2bb0bb600455" providerId="ADAL" clId="{ED9ABAFF-CB18-40A0-8AE4-856B4EA63A6D}" dt="2025-06-02T02:31:56.673" v="17680" actId="2890"/>
          <pc:sldLayoutMkLst>
            <pc:docMk/>
            <pc:sldMasterMk cId="3188036277" sldId="2147483660"/>
            <pc:sldLayoutMk cId="2293574335" sldId="2147483661"/>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2420975169" sldId="2147483662"/>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3600485813" sldId="2147483663"/>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2005738484" sldId="2147483664"/>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2227363111" sldId="2147483665"/>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588627965" sldId="2147483666"/>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390727013" sldId="2147483667"/>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3846182606" sldId="2147483668"/>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2910090427" sldId="2147483669"/>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420356317" sldId="2147483670"/>
          </pc:sldLayoutMkLst>
        </pc:sldLayoutChg>
        <pc:sldLayoutChg chg="add mod replId">
          <pc:chgData name="Patricia Sim" userId="5a69eb7e-db8a-4eea-9c75-2bb0bb600455" providerId="ADAL" clId="{ED9ABAFF-CB18-40A0-8AE4-856B4EA63A6D}" dt="2025-06-02T02:31:56.673" v="17680" actId="2890"/>
          <pc:sldLayoutMkLst>
            <pc:docMk/>
            <pc:sldMasterMk cId="3188036277" sldId="2147483660"/>
            <pc:sldLayoutMk cId="1627219110"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lnplanning.sharepoint.com/sites/GLNPlanning/Shared%20Documents/Projects/Active/12319%20Upper%20Lachlan%20Shire%20Council%20-%20CP%20review/Data/State%20renewable%20energy%20guidelines/NPV%20comparison%20-%20s712%20vs%20guidelin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lnplanning.sharepoint.com/sites/GLNPlanning/Shared%20Documents/Projects/Active/12319%20Upper%20Lachlan%20Shire%20Council%20-%20CP%20review/Data/State%20renewable%20energy%20guidelines/NPV%20comparison%20-%20s712%20vs%20guidelin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lnplanning.sharepoint.com/sites/GLNPlanning/Shared%20Documents/Projects/Active/12319%20Upper%20Lachlan%20Shire%20Council%20-%20CP%20review/Data/State%20renewable%20energy%20guidelines/NPV%20comparison%20-%20s712%20vs%20guidelin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AU" sz="1800"/>
              <a:t>Contributions over 25 years ($'000)</a:t>
            </a:r>
          </a:p>
        </c:rich>
      </c:tx>
      <c:layout>
        <c:manualLayout>
          <c:xMode val="edge"/>
          <c:yMode val="edge"/>
          <c:x val="0.18145078346701388"/>
          <c:y val="6.563066678173566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col"/>
        <c:grouping val="clustered"/>
        <c:varyColors val="0"/>
        <c:ser>
          <c:idx val="2"/>
          <c:order val="0"/>
          <c:tx>
            <c:v>s7.12</c:v>
          </c:tx>
          <c:spPr>
            <a:solidFill>
              <a:schemeClr val="accent1"/>
            </a:solidFill>
            <a:ln>
              <a:noFill/>
            </a:ln>
            <a:effectLst/>
          </c:spPr>
          <c:invertIfNegative val="0"/>
          <c:val>
            <c:numRef>
              <c:f>'chart 1'!$D$24:$AB$24</c:f>
              <c:numCache>
                <c:formatCode>General</c:formatCode>
                <c:ptCount val="25"/>
                <c:pt idx="0" formatCode="_-* #,##0_-;\-* #,##0_-;_-* &quot;-&quot;??_-;_-@_-">
                  <c:v>1600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A59B-4717-9FAA-53BF63045096}"/>
            </c:ext>
          </c:extLst>
        </c:ser>
        <c:ser>
          <c:idx val="1"/>
          <c:order val="1"/>
          <c:tx>
            <c:v>Benefit scheme</c:v>
          </c:tx>
          <c:spPr>
            <a:solidFill>
              <a:schemeClr val="accent2"/>
            </a:solidFill>
            <a:ln>
              <a:noFill/>
            </a:ln>
            <a:effectLst/>
          </c:spPr>
          <c:invertIfNegative val="0"/>
          <c:val>
            <c:numRef>
              <c:f>'chart 1'!$D$8:$AB$8</c:f>
              <c:numCache>
                <c:formatCode>_-"$"* #,##0_-;\-"$"* #,##0_-;_-"$"* "-"????_-;_-@_-</c:formatCode>
                <c:ptCount val="25"/>
                <c:pt idx="0">
                  <c:v>105</c:v>
                </c:pt>
                <c:pt idx="1">
                  <c:v>107.84549999999999</c:v>
                </c:pt>
                <c:pt idx="2">
                  <c:v>110.76811304999997</c:v>
                </c:pt>
                <c:pt idx="3">
                  <c:v>113.76992891365498</c:v>
                </c:pt>
                <c:pt idx="4">
                  <c:v>116.85309398721499</c:v>
                </c:pt>
                <c:pt idx="5">
                  <c:v>120.01981283426851</c:v>
                </c:pt>
                <c:pt idx="6">
                  <c:v>123.27234976207717</c:v>
                </c:pt>
                <c:pt idx="7">
                  <c:v>126.61303044062944</c:v>
                </c:pt>
                <c:pt idx="8">
                  <c:v>130.04424356557047</c:v>
                </c:pt>
                <c:pt idx="9">
                  <c:v>133.56844256619743</c:v>
                </c:pt>
                <c:pt idx="10">
                  <c:v>137.18814735974135</c:v>
                </c:pt>
                <c:pt idx="11">
                  <c:v>140.90594615319034</c:v>
                </c:pt>
                <c:pt idx="12">
                  <c:v>144.72449729394177</c:v>
                </c:pt>
                <c:pt idx="13">
                  <c:v>148.64653117060757</c:v>
                </c:pt>
                <c:pt idx="14">
                  <c:v>152.674852165331</c:v>
                </c:pt>
                <c:pt idx="15">
                  <c:v>156.81234065901148</c:v>
                </c:pt>
                <c:pt idx="16">
                  <c:v>161.06195509087061</c:v>
                </c:pt>
                <c:pt idx="17">
                  <c:v>165.42673407383322</c:v>
                </c:pt>
                <c:pt idx="18">
                  <c:v>169.90979856723408</c:v>
                </c:pt>
                <c:pt idx="19">
                  <c:v>174.51435410840611</c:v>
                </c:pt>
                <c:pt idx="20">
                  <c:v>179.24369310474384</c:v>
                </c:pt>
                <c:pt idx="21">
                  <c:v>184.10119718788241</c:v>
                </c:pt>
                <c:pt idx="22">
                  <c:v>189.090339631674</c:v>
                </c:pt>
                <c:pt idx="23">
                  <c:v>194.21468783569233</c:v>
                </c:pt>
                <c:pt idx="24">
                  <c:v>199.47790587603956</c:v>
                </c:pt>
              </c:numCache>
            </c:numRef>
          </c:val>
          <c:extLst>
            <c:ext xmlns:c16="http://schemas.microsoft.com/office/drawing/2014/chart" uri="{C3380CC4-5D6E-409C-BE32-E72D297353CC}">
              <c16:uniqueId val="{00000001-A59B-4717-9FAA-53BF63045096}"/>
            </c:ext>
          </c:extLst>
        </c:ser>
        <c:dLbls>
          <c:showLegendKey val="0"/>
          <c:showVal val="0"/>
          <c:showCatName val="0"/>
          <c:showSerName val="0"/>
          <c:showPercent val="0"/>
          <c:showBubbleSize val="0"/>
        </c:dLbls>
        <c:gapWidth val="219"/>
        <c:overlap val="-27"/>
        <c:axId val="869021120"/>
        <c:axId val="869023040"/>
      </c:barChart>
      <c:catAx>
        <c:axId val="8690211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3040"/>
        <c:crosses val="autoZero"/>
        <c:auto val="1"/>
        <c:lblAlgn val="ctr"/>
        <c:lblOffset val="100"/>
        <c:noMultiLvlLbl val="0"/>
      </c:catAx>
      <c:valAx>
        <c:axId val="869023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AU" sz="1800" dirty="0"/>
              <a:t>Contributions over 25 years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col"/>
        <c:grouping val="stacked"/>
        <c:varyColors val="0"/>
        <c:ser>
          <c:idx val="2"/>
          <c:order val="0"/>
          <c:tx>
            <c:v>capital works</c:v>
          </c:tx>
          <c:spPr>
            <a:solidFill>
              <a:schemeClr val="accent1"/>
            </a:solidFill>
            <a:ln>
              <a:noFill/>
            </a:ln>
            <a:effectLst/>
          </c:spPr>
          <c:invertIfNegative val="0"/>
          <c:val>
            <c:numRef>
              <c:f>'chart 2'!$D$24:$AB$24</c:f>
              <c:numCache>
                <c:formatCode>_-"$"* #,##0_-;\-"$"* #,##0_-;_-"$"* "-"????_-;_-@_-</c:formatCode>
                <c:ptCount val="25"/>
                <c:pt idx="0" formatCode="_-&quot;$&quot;* #,##0_-;\-&quot;$&quot;* #,##0_-;_-&quot;$&quot;* &quot;-&quot;??_-;_-@_-">
                  <c:v>52.5</c:v>
                </c:pt>
                <c:pt idx="1">
                  <c:v>53.922749999999994</c:v>
                </c:pt>
                <c:pt idx="2">
                  <c:v>55.384056524999984</c:v>
                </c:pt>
                <c:pt idx="3">
                  <c:v>56.88496445682749</c:v>
                </c:pt>
                <c:pt idx="4">
                  <c:v>58.426546993607495</c:v>
                </c:pt>
                <c:pt idx="5">
                  <c:v>60.009906417134253</c:v>
                </c:pt>
                <c:pt idx="6">
                  <c:v>61.636174881038585</c:v>
                </c:pt>
                <c:pt idx="7">
                  <c:v>63.306515220314722</c:v>
                </c:pt>
                <c:pt idx="8">
                  <c:v>65.022121782785234</c:v>
                </c:pt>
                <c:pt idx="9">
                  <c:v>66.784221283098717</c:v>
                </c:pt>
                <c:pt idx="10">
                  <c:v>68.594073679870675</c:v>
                </c:pt>
                <c:pt idx="11">
                  <c:v>70.452973076595171</c:v>
                </c:pt>
                <c:pt idx="12">
                  <c:v>72.362248646970883</c:v>
                </c:pt>
                <c:pt idx="13">
                  <c:v>74.323265585303787</c:v>
                </c:pt>
                <c:pt idx="14">
                  <c:v>76.337426082665502</c:v>
                </c:pt>
                <c:pt idx="15">
                  <c:v>78.406170329505741</c:v>
                </c:pt>
                <c:pt idx="16">
                  <c:v>80.530977545435306</c:v>
                </c:pt>
                <c:pt idx="17">
                  <c:v>82.713367036916608</c:v>
                </c:pt>
                <c:pt idx="18">
                  <c:v>84.954899283617038</c:v>
                </c:pt>
                <c:pt idx="19">
                  <c:v>87.257177054203055</c:v>
                </c:pt>
                <c:pt idx="20">
                  <c:v>89.62184655237192</c:v>
                </c:pt>
                <c:pt idx="21">
                  <c:v>92.050598593941203</c:v>
                </c:pt>
                <c:pt idx="22">
                  <c:v>94.545169815836999</c:v>
                </c:pt>
                <c:pt idx="23">
                  <c:v>97.107343917846165</c:v>
                </c:pt>
                <c:pt idx="24">
                  <c:v>99.738952938019779</c:v>
                </c:pt>
              </c:numCache>
            </c:numRef>
          </c:val>
          <c:extLst>
            <c:ext xmlns:c16="http://schemas.microsoft.com/office/drawing/2014/chart" uri="{C3380CC4-5D6E-409C-BE32-E72D297353CC}">
              <c16:uniqueId val="{00000000-A995-4956-BDF7-9177789631BF}"/>
            </c:ext>
          </c:extLst>
        </c:ser>
        <c:ser>
          <c:idx val="1"/>
          <c:order val="1"/>
          <c:tx>
            <c:v>other community enhancement</c:v>
          </c:tx>
          <c:spPr>
            <a:solidFill>
              <a:schemeClr val="accent2"/>
            </a:solidFill>
            <a:ln>
              <a:noFill/>
            </a:ln>
            <a:effectLst/>
          </c:spPr>
          <c:invertIfNegative val="0"/>
          <c:val>
            <c:numRef>
              <c:f>'chart 2'!$D$8:$AB$8</c:f>
              <c:numCache>
                <c:formatCode>_-"$"* #,##0_-;\-"$"* #,##0_-;_-"$"* "-"????_-;_-@_-</c:formatCode>
                <c:ptCount val="25"/>
                <c:pt idx="0" formatCode="_-&quot;$&quot;* #,##0_-;\-&quot;$&quot;* #,##0_-;_-&quot;$&quot;* &quot;-&quot;??_-;_-@_-">
                  <c:v>52.5</c:v>
                </c:pt>
                <c:pt idx="1">
                  <c:v>53.922749999999994</c:v>
                </c:pt>
                <c:pt idx="2">
                  <c:v>55.384056524999984</c:v>
                </c:pt>
                <c:pt idx="3">
                  <c:v>56.88496445682749</c:v>
                </c:pt>
                <c:pt idx="4">
                  <c:v>58.426546993607495</c:v>
                </c:pt>
                <c:pt idx="5">
                  <c:v>60.009906417134253</c:v>
                </c:pt>
                <c:pt idx="6">
                  <c:v>61.636174881038585</c:v>
                </c:pt>
                <c:pt idx="7">
                  <c:v>63.306515220314722</c:v>
                </c:pt>
                <c:pt idx="8">
                  <c:v>65.022121782785234</c:v>
                </c:pt>
                <c:pt idx="9">
                  <c:v>66.784221283098717</c:v>
                </c:pt>
                <c:pt idx="10">
                  <c:v>68.594073679870675</c:v>
                </c:pt>
                <c:pt idx="11">
                  <c:v>70.452973076595171</c:v>
                </c:pt>
                <c:pt idx="12">
                  <c:v>72.362248646970883</c:v>
                </c:pt>
                <c:pt idx="13">
                  <c:v>74.323265585303787</c:v>
                </c:pt>
                <c:pt idx="14">
                  <c:v>76.337426082665502</c:v>
                </c:pt>
                <c:pt idx="15">
                  <c:v>78.406170329505741</c:v>
                </c:pt>
                <c:pt idx="16">
                  <c:v>80.530977545435306</c:v>
                </c:pt>
                <c:pt idx="17">
                  <c:v>82.713367036916608</c:v>
                </c:pt>
                <c:pt idx="18">
                  <c:v>84.954899283617038</c:v>
                </c:pt>
                <c:pt idx="19">
                  <c:v>87.257177054203055</c:v>
                </c:pt>
                <c:pt idx="20">
                  <c:v>89.62184655237192</c:v>
                </c:pt>
                <c:pt idx="21">
                  <c:v>92.050598593941203</c:v>
                </c:pt>
                <c:pt idx="22">
                  <c:v>94.545169815836999</c:v>
                </c:pt>
                <c:pt idx="23">
                  <c:v>97.107343917846165</c:v>
                </c:pt>
                <c:pt idx="24">
                  <c:v>99.738952938019779</c:v>
                </c:pt>
              </c:numCache>
            </c:numRef>
          </c:val>
          <c:extLst>
            <c:ext xmlns:c16="http://schemas.microsoft.com/office/drawing/2014/chart" uri="{C3380CC4-5D6E-409C-BE32-E72D297353CC}">
              <c16:uniqueId val="{00000001-A995-4956-BDF7-9177789631BF}"/>
            </c:ext>
          </c:extLst>
        </c:ser>
        <c:dLbls>
          <c:showLegendKey val="0"/>
          <c:showVal val="0"/>
          <c:showCatName val="0"/>
          <c:showSerName val="0"/>
          <c:showPercent val="0"/>
          <c:showBubbleSize val="0"/>
        </c:dLbls>
        <c:gapWidth val="219"/>
        <c:overlap val="100"/>
        <c:axId val="869021120"/>
        <c:axId val="869023040"/>
      </c:barChart>
      <c:catAx>
        <c:axId val="8690211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3040"/>
        <c:crosses val="autoZero"/>
        <c:auto val="1"/>
        <c:lblAlgn val="ctr"/>
        <c:lblOffset val="100"/>
        <c:noMultiLvlLbl val="0"/>
      </c:catAx>
      <c:valAx>
        <c:axId val="869023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AU" sz="1800"/>
              <a:t>Contributions over 25 years ($'000)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col"/>
        <c:grouping val="stacked"/>
        <c:varyColors val="0"/>
        <c:ser>
          <c:idx val="2"/>
          <c:order val="0"/>
          <c:tx>
            <c:v>capital works</c:v>
          </c:tx>
          <c:spPr>
            <a:solidFill>
              <a:schemeClr val="accent1"/>
            </a:solidFill>
            <a:ln>
              <a:noFill/>
            </a:ln>
            <a:effectLst/>
          </c:spPr>
          <c:invertIfNegative val="0"/>
          <c:val>
            <c:numRef>
              <c:f>'chart 3'!$D$24:$AB$24</c:f>
              <c:numCache>
                <c:formatCode>_-"$"* #,##0_-;\-"$"* #,##0_-;_-"$"* "-"????_-;_-@_-</c:formatCode>
                <c:ptCount val="25"/>
                <c:pt idx="0" formatCode="_-&quot;$&quot;* #,##0_-;\-&quot;$&quot;* #,##0_-;_-&quot;$&quot;* &quot;-&quot;??_-;_-@_-">
                  <c:v>94.5</c:v>
                </c:pt>
                <c:pt idx="1">
                  <c:v>97.060949999999991</c:v>
                </c:pt>
                <c:pt idx="2">
                  <c:v>99.691301744999976</c:v>
                </c:pt>
                <c:pt idx="3">
                  <c:v>102.39293602228949</c:v>
                </c:pt>
                <c:pt idx="4">
                  <c:v>105.16778458849349</c:v>
                </c:pt>
                <c:pt idx="5">
                  <c:v>108.01783155084166</c:v>
                </c:pt>
                <c:pt idx="6">
                  <c:v>110.94511478586945</c:v>
                </c:pt>
                <c:pt idx="7">
                  <c:v>113.9517273965665</c:v>
                </c:pt>
                <c:pt idx="8">
                  <c:v>117.03981920901343</c:v>
                </c:pt>
                <c:pt idx="9">
                  <c:v>120.2115983095777</c:v>
                </c:pt>
                <c:pt idx="10">
                  <c:v>68.594073679870675</c:v>
                </c:pt>
                <c:pt idx="11">
                  <c:v>70.452973076595171</c:v>
                </c:pt>
                <c:pt idx="12">
                  <c:v>72.362248646970883</c:v>
                </c:pt>
                <c:pt idx="13">
                  <c:v>74.323265585303787</c:v>
                </c:pt>
                <c:pt idx="14">
                  <c:v>76.337426082665502</c:v>
                </c:pt>
                <c:pt idx="15">
                  <c:v>78.406170329505741</c:v>
                </c:pt>
                <c:pt idx="16">
                  <c:v>80.530977545435306</c:v>
                </c:pt>
              </c:numCache>
            </c:numRef>
          </c:val>
          <c:extLst>
            <c:ext xmlns:c16="http://schemas.microsoft.com/office/drawing/2014/chart" uri="{C3380CC4-5D6E-409C-BE32-E72D297353CC}">
              <c16:uniqueId val="{00000000-AEC1-46EF-8E13-9FD86FF64CA4}"/>
            </c:ext>
          </c:extLst>
        </c:ser>
        <c:ser>
          <c:idx val="1"/>
          <c:order val="1"/>
          <c:tx>
            <c:v>other community enhancement</c:v>
          </c:tx>
          <c:spPr>
            <a:solidFill>
              <a:schemeClr val="accent2"/>
            </a:solidFill>
            <a:ln>
              <a:noFill/>
            </a:ln>
            <a:effectLst/>
          </c:spPr>
          <c:invertIfNegative val="0"/>
          <c:val>
            <c:numRef>
              <c:f>'chart 3'!$D$8:$AB$8</c:f>
              <c:numCache>
                <c:formatCode>_-"$"* #,##0_-;\-"$"* #,##0_-;_-"$"* "-"????_-;_-@_-</c:formatCode>
                <c:ptCount val="25"/>
                <c:pt idx="0" formatCode="_-&quot;$&quot;* #,##0_-;\-&quot;$&quot;* #,##0_-;_-&quot;$&quot;* &quot;-&quot;??_-;_-@_-">
                  <c:v>10.5</c:v>
                </c:pt>
                <c:pt idx="1">
                  <c:v>10.784549999999999</c:v>
                </c:pt>
                <c:pt idx="2">
                  <c:v>11.076811304999998</c:v>
                </c:pt>
                <c:pt idx="3">
                  <c:v>11.376992891365498</c:v>
                </c:pt>
                <c:pt idx="4">
                  <c:v>11.6853093987215</c:v>
                </c:pt>
                <c:pt idx="5">
                  <c:v>12.001981283426851</c:v>
                </c:pt>
                <c:pt idx="6">
                  <c:v>12.327234976207718</c:v>
                </c:pt>
                <c:pt idx="7">
                  <c:v>12.661303044062945</c:v>
                </c:pt>
                <c:pt idx="8">
                  <c:v>13.004424356557047</c:v>
                </c:pt>
                <c:pt idx="9">
                  <c:v>13.356844256619745</c:v>
                </c:pt>
                <c:pt idx="10">
                  <c:v>68.594073679870675</c:v>
                </c:pt>
                <c:pt idx="11">
                  <c:v>70.452973076595171</c:v>
                </c:pt>
                <c:pt idx="12">
                  <c:v>72.362248646970883</c:v>
                </c:pt>
                <c:pt idx="13">
                  <c:v>74.323265585303787</c:v>
                </c:pt>
                <c:pt idx="14">
                  <c:v>76.337426082665502</c:v>
                </c:pt>
                <c:pt idx="15">
                  <c:v>78.406170329505741</c:v>
                </c:pt>
                <c:pt idx="16">
                  <c:v>80.530977545435306</c:v>
                </c:pt>
                <c:pt idx="17">
                  <c:v>165.42673407383322</c:v>
                </c:pt>
                <c:pt idx="18">
                  <c:v>169.90979856723408</c:v>
                </c:pt>
                <c:pt idx="19">
                  <c:v>174.51435410840611</c:v>
                </c:pt>
                <c:pt idx="20">
                  <c:v>179.24369310474384</c:v>
                </c:pt>
                <c:pt idx="21">
                  <c:v>184.10119718788241</c:v>
                </c:pt>
                <c:pt idx="22">
                  <c:v>189.090339631674</c:v>
                </c:pt>
                <c:pt idx="23">
                  <c:v>194.21468783569233</c:v>
                </c:pt>
                <c:pt idx="24">
                  <c:v>199.47790587603956</c:v>
                </c:pt>
              </c:numCache>
            </c:numRef>
          </c:val>
          <c:extLst>
            <c:ext xmlns:c16="http://schemas.microsoft.com/office/drawing/2014/chart" uri="{C3380CC4-5D6E-409C-BE32-E72D297353CC}">
              <c16:uniqueId val="{00000001-AEC1-46EF-8E13-9FD86FF64CA4}"/>
            </c:ext>
          </c:extLst>
        </c:ser>
        <c:dLbls>
          <c:showLegendKey val="0"/>
          <c:showVal val="0"/>
          <c:showCatName val="0"/>
          <c:showSerName val="0"/>
          <c:showPercent val="0"/>
          <c:showBubbleSize val="0"/>
        </c:dLbls>
        <c:gapWidth val="219"/>
        <c:overlap val="100"/>
        <c:axId val="869021120"/>
        <c:axId val="869023040"/>
      </c:barChart>
      <c:catAx>
        <c:axId val="8690211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3040"/>
        <c:crosses val="autoZero"/>
        <c:auto val="1"/>
        <c:lblAlgn val="ctr"/>
        <c:lblOffset val="100"/>
        <c:noMultiLvlLbl val="0"/>
      </c:catAx>
      <c:valAx>
        <c:axId val="869023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8690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A591099-7EBE-4D12-B880-CCA6B38B92A6}" type="datetimeFigureOut">
              <a:rPr lang="en-US" smtClean="0"/>
              <a:t>6/12/2025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CF4299-1721-48C6-878D-74296BE00D21}" type="datetimeFigureOut">
              <a:rPr lang="en-US" smtClean="0"/>
              <a:t>6/12/2025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topic might be more focused on regional councils with this type of development but I think the mindset and the thinking around this topic is valuable for everyone in the contributions and infrastructure funding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We’ve been working with clients to get around what this means for local contributions</a:t>
            </a:r>
          </a:p>
          <a:p>
            <a:endParaRPr lang="en-AU" dirty="0"/>
          </a:p>
          <a:p>
            <a:r>
              <a:rPr lang="en-AU" dirty="0"/>
              <a:t>I’ve got a short timeslot today so I’m happy to take questions after and do a longer chat with anyone after the </a:t>
            </a:r>
            <a:r>
              <a:rPr lang="en-AU" dirty="0" err="1"/>
              <a:t>preso</a:t>
            </a:r>
            <a:r>
              <a:rPr lang="en-AU" dirty="0"/>
              <a:t> but for today I’ll breeze through a general overview of the development we can expect from now till 2050, a lot of movement in this space, Council’s opportunities, risks and response to emerging issues</a:t>
            </a:r>
          </a:p>
          <a:p>
            <a:endParaRPr lang="en-AU" dirty="0"/>
          </a:p>
          <a:p>
            <a:endParaRPr lang="en-AU" dirty="0"/>
          </a:p>
        </p:txBody>
      </p:sp>
      <p:sp>
        <p:nvSpPr>
          <p:cNvPr id="4" name="Slide Number Placeholder 3"/>
          <p:cNvSpPr>
            <a:spLocks noGrp="1"/>
          </p:cNvSpPr>
          <p:nvPr>
            <p:ph type="sldNum" sz="quarter" idx="5"/>
          </p:nvPr>
        </p:nvSpPr>
        <p:spPr/>
        <p:txBody>
          <a:bodyPr/>
          <a:lstStyle/>
          <a:p>
            <a:fld id="{23AEF9EC-8318-4FF6-847E-A85BBD2B7E49}" type="slidenum">
              <a:rPr lang="en-US" smtClean="0"/>
              <a:t>1</a:t>
            </a:fld>
            <a:endParaRPr lang="en-US"/>
          </a:p>
        </p:txBody>
      </p:sp>
    </p:spTree>
    <p:extLst>
      <p:ext uri="{BB962C8B-B14F-4D97-AF65-F5344CB8AC3E}">
        <p14:creationId xmlns:p14="http://schemas.microsoft.com/office/powerpoint/2010/main" val="147811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3527-21A8-D99F-B7D9-87BFC0D96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7D58A-A02A-E18B-802E-BCD9EE150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6771A-AD6C-AE69-98E8-28BE51E67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https://www.energy.nsw.gov.au/nsw-plans-and-progress/major-state-projects/electricity-transition/how-we-are-transitioning-our-electricity-system?utm_source=chatgpt.com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solidFill>
                <a:schemeClr val="accent2"/>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solidFill>
                <a:schemeClr val="accent2"/>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solidFill>
                  <a:schemeClr val="accent2"/>
                </a:solidFill>
                <a:highlight>
                  <a:srgbClr val="FFFF00"/>
                </a:highlight>
              </a:rPr>
              <a:t>SSD – Planning Systems SEPP 2021 – Schedule 1, item 20, &gt; or equal to $30m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solidFill>
                  <a:schemeClr val="accent2"/>
                </a:solidFill>
                <a:highlight>
                  <a:srgbClr val="FFFF00"/>
                </a:highlight>
              </a:rPr>
              <a:t>EP&amp;A Act s7.13 – ‘have regard to’</a:t>
            </a:r>
          </a:p>
          <a:p>
            <a:r>
              <a:rPr lang="en-AU" dirty="0"/>
              <a:t>https://www.lindsaytaylorlawyers.com.au/in_focus/vpas-benefit-sharing-for-renewable-energy-projects-in-nsw/?utm_source=rss&amp;utm_medium=rss&amp;utm_campaign=vpas-benefit-sharing-for-renewable-energy-projects-in-nsw</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8FE17182-620E-8377-F760-50A61E7B23BF}"/>
              </a:ext>
            </a:extLst>
          </p:cNvPr>
          <p:cNvSpPr>
            <a:spLocks noGrp="1"/>
          </p:cNvSpPr>
          <p:nvPr>
            <p:ph type="sldNum" sz="quarter" idx="5"/>
          </p:nvPr>
        </p:nvSpPr>
        <p:spPr/>
        <p:txBody>
          <a:bodyPr/>
          <a:lstStyle/>
          <a:p>
            <a:fld id="{23AEF9EC-8318-4FF6-847E-A85BBD2B7E49}" type="slidenum">
              <a:rPr lang="en-US" smtClean="0"/>
              <a:t>10</a:t>
            </a:fld>
            <a:endParaRPr lang="en-US"/>
          </a:p>
        </p:txBody>
      </p:sp>
    </p:spTree>
    <p:extLst>
      <p:ext uri="{BB962C8B-B14F-4D97-AF65-F5344CB8AC3E}">
        <p14:creationId xmlns:p14="http://schemas.microsoft.com/office/powerpoint/2010/main" val="172877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13F09-CE84-13B9-881E-8FCDC9B33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72B20-AE16-84DC-D4D8-A022D814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7B620-0CB4-531C-E179-6B49D027FC00}"/>
              </a:ext>
            </a:extLst>
          </p:cNvPr>
          <p:cNvSpPr>
            <a:spLocks noGrp="1"/>
          </p:cNvSpPr>
          <p:nvPr>
            <p:ph type="body" idx="1"/>
          </p:nvPr>
        </p:nvSpPr>
        <p:spPr/>
        <p:txBody>
          <a:bodyPr/>
          <a:lstStyle/>
          <a:p>
            <a:r>
              <a:rPr lang="en-AU" dirty="0"/>
              <a:t>Gullen Range</a:t>
            </a:r>
          </a:p>
        </p:txBody>
      </p:sp>
      <p:sp>
        <p:nvSpPr>
          <p:cNvPr id="4" name="Slide Number Placeholder 3">
            <a:extLst>
              <a:ext uri="{FF2B5EF4-FFF2-40B4-BE49-F238E27FC236}">
                <a16:creationId xmlns:a16="http://schemas.microsoft.com/office/drawing/2014/main" id="{56AD268D-A426-C29C-4ADB-B067DFA3C59D}"/>
              </a:ext>
            </a:extLst>
          </p:cNvPr>
          <p:cNvSpPr>
            <a:spLocks noGrp="1"/>
          </p:cNvSpPr>
          <p:nvPr>
            <p:ph type="sldNum" sz="quarter" idx="5"/>
          </p:nvPr>
        </p:nvSpPr>
        <p:spPr/>
        <p:txBody>
          <a:bodyPr/>
          <a:lstStyle/>
          <a:p>
            <a:fld id="{23AEF9EC-8318-4FF6-847E-A85BBD2B7E49}" type="slidenum">
              <a:rPr lang="en-US" smtClean="0"/>
              <a:t>11</a:t>
            </a:fld>
            <a:endParaRPr lang="en-US"/>
          </a:p>
        </p:txBody>
      </p:sp>
    </p:spTree>
    <p:extLst>
      <p:ext uri="{BB962C8B-B14F-4D97-AF65-F5344CB8AC3E}">
        <p14:creationId xmlns:p14="http://schemas.microsoft.com/office/powerpoint/2010/main" val="140687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NSW gov have a Net Zero 2050 goal. The map shows the spread of current and planned renewable energy or RE projects across NSW (green – in operation, others – under construction / assessment / proposed) and Renewable Energy Zones (REZs) where State gov have enabled streamlined assessment and infrastructure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All in all, RE development is expected to create $32b investment to 2050, resulting in $414m in community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$414m community benefit sounds great for Councils and local communities, but where does that come from and what will it actually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fld id="{23AEF9EC-8318-4FF6-847E-A85BBD2B7E49}" type="slidenum">
              <a:rPr lang="en-US" smtClean="0"/>
              <a:t>2</a:t>
            </a:fld>
            <a:endParaRPr lang="en-US"/>
          </a:p>
        </p:txBody>
      </p:sp>
    </p:spTree>
    <p:extLst>
      <p:ext uri="{BB962C8B-B14F-4D97-AF65-F5344CB8AC3E}">
        <p14:creationId xmlns:p14="http://schemas.microsoft.com/office/powerpoint/2010/main" val="324054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2ACB-F962-FD95-56A7-28377E2AB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34E6D-EC8E-8FA7-0068-67A69D89B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C1EC4-9E4F-0B32-DA0F-4BE0A2C3BEA1}"/>
              </a:ext>
            </a:extLst>
          </p:cNvPr>
          <p:cNvSpPr>
            <a:spLocks noGrp="1"/>
          </p:cNvSpPr>
          <p:nvPr>
            <p:ph type="body" idx="1"/>
          </p:nvPr>
        </p:nvSpPr>
        <p:spPr/>
        <p:txBody>
          <a:bodyPr/>
          <a:lstStyle/>
          <a:p>
            <a:r>
              <a:rPr lang="en-GB" sz="2000" dirty="0"/>
              <a:t>The $414m is estimated by the State gov via their Benefit Sharing Guideline which they prepared to provide more certainty and to document minimum annual community benefit contributions</a:t>
            </a:r>
          </a:p>
          <a:p>
            <a:r>
              <a:rPr lang="en-GB" sz="2000" dirty="0"/>
              <a:t>Large-scale renewable energy projects will </a:t>
            </a:r>
            <a:r>
              <a:rPr lang="en-GB" sz="2000" b="1" dirty="0"/>
              <a:t>need to consider the Guideline </a:t>
            </a:r>
            <a:r>
              <a:rPr lang="en-GB" sz="2000" dirty="0"/>
              <a:t>and enter into Planning Agreements with local councils</a:t>
            </a:r>
          </a:p>
          <a:p>
            <a:endParaRPr lang="en-AU" sz="2000" dirty="0"/>
          </a:p>
          <a:p>
            <a:r>
              <a:rPr lang="en-AU" sz="2000" dirty="0"/>
              <a:t>The main intent of these contributions are to encourage community buy-in and support of renewable energy by sharing its benefits. The benefits funded may include funding infrastructure, community events, education and employment programs and local organisations and advocacy groups.</a:t>
            </a:r>
            <a:endParaRPr lang="en-GB" sz="2000" dirty="0"/>
          </a:p>
          <a:p>
            <a:endParaRPr lang="en-GB" sz="2000" dirty="0"/>
          </a:p>
          <a:p>
            <a:endParaRPr lang="en-GB" sz="2000" dirty="0"/>
          </a:p>
          <a:p>
            <a:endParaRPr lang="en-GB" sz="2000" dirty="0"/>
          </a:p>
          <a:p>
            <a:endParaRPr lang="en-AU" dirty="0"/>
          </a:p>
          <a:p>
            <a:endParaRPr lang="en-AU" dirty="0"/>
          </a:p>
        </p:txBody>
      </p:sp>
      <p:sp>
        <p:nvSpPr>
          <p:cNvPr id="4" name="Slide Number Placeholder 3">
            <a:extLst>
              <a:ext uri="{FF2B5EF4-FFF2-40B4-BE49-F238E27FC236}">
                <a16:creationId xmlns:a16="http://schemas.microsoft.com/office/drawing/2014/main" id="{4D38832C-5D75-4401-349B-3F7F1941E133}"/>
              </a:ext>
            </a:extLst>
          </p:cNvPr>
          <p:cNvSpPr>
            <a:spLocks noGrp="1"/>
          </p:cNvSpPr>
          <p:nvPr>
            <p:ph type="sldNum" sz="quarter" idx="5"/>
          </p:nvPr>
        </p:nvSpPr>
        <p:spPr/>
        <p:txBody>
          <a:bodyPr/>
          <a:lstStyle/>
          <a:p>
            <a:fld id="{23AEF9EC-8318-4FF6-847E-A85BBD2B7E49}" type="slidenum">
              <a:rPr lang="en-US" smtClean="0"/>
              <a:t>3</a:t>
            </a:fld>
            <a:endParaRPr lang="en-US"/>
          </a:p>
        </p:txBody>
      </p:sp>
    </p:spTree>
    <p:extLst>
      <p:ext uri="{BB962C8B-B14F-4D97-AF65-F5344CB8AC3E}">
        <p14:creationId xmlns:p14="http://schemas.microsoft.com/office/powerpoint/2010/main" val="215848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800" dirty="0"/>
              <a:t>Now, let’s put ourselves in the point of view of a contributions planner which, given our audience, is probably relatable.</a:t>
            </a:r>
          </a:p>
          <a:p>
            <a:pPr lvl="0"/>
            <a:endParaRPr lang="en-AU" sz="1800" dirty="0"/>
          </a:p>
          <a:p>
            <a:pPr lvl="0"/>
            <a:r>
              <a:rPr lang="en-AU" sz="1800" dirty="0"/>
              <a:t>1. Speaking from experience, your first instinct is probably to compare benefit sharing contribution rates with local contributions rates. CLICK In the given example and in </a:t>
            </a:r>
            <a:r>
              <a:rPr lang="en-GB" sz="1800" dirty="0"/>
              <a:t>majority of cases, Council will collect more contributions through consistent annual community benefit contributions, compared to a one-off contribution under a s7.12 Plan. </a:t>
            </a:r>
            <a:endParaRPr lang="en-AU" sz="1800" dirty="0"/>
          </a:p>
          <a:p>
            <a:pPr lvl="0"/>
            <a:endParaRPr lang="en-AU" sz="1800" dirty="0"/>
          </a:p>
          <a:p>
            <a:pPr lvl="0"/>
            <a:r>
              <a:rPr lang="en-AU" sz="1800" dirty="0"/>
              <a:t>2. But because you’re a CP, again, speaking from experience, your next instinct is to make a chart out of this info. CLICK</a:t>
            </a:r>
          </a:p>
          <a:p>
            <a:pPr lvl="0"/>
            <a:r>
              <a:rPr lang="en-AU" sz="1800" dirty="0"/>
              <a:t>What this shows us is that the b</a:t>
            </a:r>
            <a:r>
              <a:rPr lang="en-GB" sz="1800" dirty="0" err="1"/>
              <a:t>enefit</a:t>
            </a:r>
            <a:r>
              <a:rPr lang="en-GB" sz="1800" dirty="0"/>
              <a:t> sharing scheme results in a greater amount of contributions however this is over the operational life of the development. The S7.12 levy collects less but is received upfront and can be outright invested or spent on critical infrastructure</a:t>
            </a:r>
          </a:p>
          <a:p>
            <a:pPr lvl="0"/>
            <a:endParaRPr lang="en-AU" sz="1800" dirty="0"/>
          </a:p>
          <a:p>
            <a:pPr lvl="0"/>
            <a:r>
              <a:rPr lang="en-AU" sz="1800" dirty="0"/>
              <a:t>CLICK</a:t>
            </a:r>
          </a:p>
          <a:p>
            <a:pPr lvl="0"/>
            <a:r>
              <a:rPr lang="en-AU" sz="1800" dirty="0"/>
              <a:t>3. If we go back to the headline figures of $32b investment and $414m in community benefit across the state, theoretically, a s7.12 levy at 1% should yield $320m that councils across NSW can use on local infrastructure</a:t>
            </a:r>
          </a:p>
          <a:p>
            <a:pPr lvl="1"/>
            <a:endParaRPr lang="en-AU" sz="1800" dirty="0"/>
          </a:p>
          <a:p>
            <a:endParaRPr lang="en-AU" dirty="0"/>
          </a:p>
        </p:txBody>
      </p:sp>
      <p:sp>
        <p:nvSpPr>
          <p:cNvPr id="4" name="Slide Number Placeholder 3"/>
          <p:cNvSpPr>
            <a:spLocks noGrp="1"/>
          </p:cNvSpPr>
          <p:nvPr>
            <p:ph type="sldNum" sz="quarter" idx="5"/>
          </p:nvPr>
        </p:nvSpPr>
        <p:spPr/>
        <p:txBody>
          <a:bodyPr/>
          <a:lstStyle/>
          <a:p>
            <a:fld id="{23AEF9EC-8318-4FF6-847E-A85BBD2B7E49}" type="slidenum">
              <a:rPr lang="en-US" smtClean="0"/>
              <a:t>4</a:t>
            </a:fld>
            <a:endParaRPr lang="en-US"/>
          </a:p>
        </p:txBody>
      </p:sp>
    </p:spTree>
    <p:extLst>
      <p:ext uri="{BB962C8B-B14F-4D97-AF65-F5344CB8AC3E}">
        <p14:creationId xmlns:p14="http://schemas.microsoft.com/office/powerpoint/2010/main" val="335436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E42E-6E81-FD24-B8C7-73D33041F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C54A4-D5BE-36A5-8264-12EE2D049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73C29-D458-0A01-10B2-A0BA56574F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While councils clearly stand to benefit from renewable energy development and we’ve had a visual of the opportunity this presents for councils, there are risks to how Council can implement or use these contributions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1. First is that large scale RE are typically state significant development which is assessed by State Gov</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While State must have regard to any applicable CP, they are not required to impose a s7.11 or s7.12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likelihood that s7.11 or s7.12 will be conditioned in addition to a VPA requiring community benefit contributions is low because the Guidelines express that </a:t>
            </a:r>
            <a:r>
              <a:rPr lang="en-AU" dirty="0"/>
              <a:t>standard contribution methods may not be the best fit or may have limited application on RE development</a:t>
            </a:r>
            <a:endParaRPr lang="en-AU" sz="1200" dirty="0"/>
          </a:p>
          <a:p>
            <a:endParaRPr lang="en-AU" dirty="0"/>
          </a:p>
          <a:p>
            <a:r>
              <a:rPr lang="en-AU" dirty="0"/>
              <a:t>2. The second risk is the negotiation of community benefit between various competing interests</a:t>
            </a:r>
          </a:p>
          <a:p>
            <a:r>
              <a:rPr lang="en-AU" dirty="0"/>
              <a:t>In business as usual CP POV, we negotiate with Developers looking to enter into VPAs to streamline their development, agreeable contributions rate, payment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community benefit contributions, in practice, funds are disbursed depending on an application process to the community benefit committee.</a:t>
            </a:r>
          </a:p>
          <a:p>
            <a:r>
              <a:rPr lang="en-AU" dirty="0"/>
              <a:t>That internal negotiation with the Committee is required in addition to the external negotiation with the Developer. The committee is composed of:</a:t>
            </a:r>
          </a:p>
          <a:p>
            <a:r>
              <a:rPr lang="en-AU" dirty="0"/>
              <a:t>- Community groups – who represent their own respective advocacies</a:t>
            </a:r>
          </a:p>
          <a:p>
            <a:r>
              <a:rPr lang="en-AU" dirty="0"/>
              <a:t>- A developer representative who may prioritise ‘quick wins’ to more easily get community buy-in</a:t>
            </a:r>
          </a:p>
          <a:p>
            <a:pPr marL="171450" indent="-171450">
              <a:buFontTx/>
              <a:buChar char="-"/>
            </a:pPr>
            <a:r>
              <a:rPr lang="en-AU" dirty="0"/>
              <a:t>Within Council, there is also that push and pull of politically, which projects gain the most support</a:t>
            </a:r>
          </a:p>
          <a:p>
            <a:endParaRPr lang="en-AU" dirty="0"/>
          </a:p>
          <a:p>
            <a:r>
              <a:rPr lang="en-AU" dirty="0"/>
              <a:t>CLICK FOR EXAMPLE</a:t>
            </a:r>
          </a:p>
          <a:p>
            <a:endParaRPr lang="en-AU" dirty="0"/>
          </a:p>
          <a:p>
            <a:r>
              <a:rPr lang="en-AU" dirty="0"/>
              <a:t>3. Linked to the internal negotiation required, there is the perceived difference in principle between community benefit contributions and s7.11 / s7.12.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Next LT Pro" panose="020B0504020202020204" pitchFamily="34" charset="0"/>
                <a:cs typeface="Arial" panose="020B0604020202020204" pitchFamily="34" charset="0"/>
              </a:rPr>
              <a:t>In funding community buy-in and support, there is a risk of foregoing capital works required in response to development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venir Next LT Pro" panose="020B0504020202020204" pitchFamily="34" charset="0"/>
                <a:cs typeface="Arial" panose="020B0604020202020204" pitchFamily="34" charset="0"/>
              </a:rPr>
              <a:t>Thinking about that internal push-pull, capital works </a:t>
            </a:r>
            <a:r>
              <a:rPr lang="en-AU" dirty="0"/>
              <a:t>tend to be bigger amounts, more long-term, less banner-worthy.</a:t>
            </a:r>
            <a:r>
              <a:rPr lang="en-GB" sz="1200" dirty="0">
                <a:latin typeface="Avenir Next LT Pro" panose="020B05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solidFill>
                <a:highlight>
                  <a:srgbClr val="FFFF00"/>
                </a:highlight>
                <a:latin typeface="Avenir Next LT Pro" panose="020B0504020202020204" pitchFamily="34" charset="0"/>
                <a:cs typeface="Arial" panose="020B0604020202020204" pitchFamily="34" charset="0"/>
              </a:rPr>
              <a:t>In this example taken from a real RE development, there’s nothing wrong with any of the items on the list, all clearly benefit the community, but tends to go to community groups and events, </a:t>
            </a:r>
            <a:r>
              <a:rPr lang="en-AU" dirty="0"/>
              <a:t>not exactly public facilities funded by s7.11 / s7.12.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solidFill>
              <a:highlight>
                <a:srgbClr val="FFFF00"/>
              </a:highlight>
              <a:latin typeface="Avenir Next LT Pro" panose="020B05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D210628B-17CD-5C3A-34A6-2DB14F2D85DA}"/>
              </a:ext>
            </a:extLst>
          </p:cNvPr>
          <p:cNvSpPr>
            <a:spLocks noGrp="1"/>
          </p:cNvSpPr>
          <p:nvPr>
            <p:ph type="sldNum" sz="quarter" idx="5"/>
          </p:nvPr>
        </p:nvSpPr>
        <p:spPr/>
        <p:txBody>
          <a:bodyPr/>
          <a:lstStyle/>
          <a:p>
            <a:fld id="{23AEF9EC-8318-4FF6-847E-A85BBD2B7E49}" type="slidenum">
              <a:rPr lang="en-US" smtClean="0"/>
              <a:t>5</a:t>
            </a:fld>
            <a:endParaRPr lang="en-US"/>
          </a:p>
        </p:txBody>
      </p:sp>
    </p:spTree>
    <p:extLst>
      <p:ext uri="{BB962C8B-B14F-4D97-AF65-F5344CB8AC3E}">
        <p14:creationId xmlns:p14="http://schemas.microsoft.com/office/powerpoint/2010/main" val="189181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FBEA-B048-FF8B-26D4-6EF061271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AE7A7-54FF-C38C-3951-A3ECB6961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D3B2F-E057-5D35-5D79-ED70D80B4EE5}"/>
              </a:ext>
            </a:extLst>
          </p:cNvPr>
          <p:cNvSpPr>
            <a:spLocks noGrp="1"/>
          </p:cNvSpPr>
          <p:nvPr>
            <p:ph type="body" idx="1"/>
          </p:nvPr>
        </p:nvSpPr>
        <p:spPr/>
        <p:txBody>
          <a:bodyPr/>
          <a:lstStyle/>
          <a:p>
            <a:pPr lvl="0"/>
            <a:r>
              <a:rPr lang="en-AU" sz="1800" dirty="0"/>
              <a:t>Again, as contributions planners, we might go back to the initial example we used.</a:t>
            </a:r>
          </a:p>
          <a:p>
            <a:pPr lvl="0"/>
            <a:endParaRPr lang="en-AU" sz="1800" dirty="0"/>
          </a:p>
          <a:p>
            <a:pPr lvl="0"/>
            <a:r>
              <a:rPr lang="en-AU" sz="1800" dirty="0"/>
              <a:t>Knowing the risk that s7.11/ s7.12 won’t be charged at the beginning (CIRCLE 1), what VPA terms can we negotiate so that capital works aren’t sacrificed and the VPAs can still service Council’s capital works program. We might think about amounts or payment terms developers will sign up to without sacrificing the delivery of our capital works program</a:t>
            </a:r>
          </a:p>
          <a:p>
            <a:pPr lvl="0"/>
            <a:endParaRPr lang="en-AU" sz="1800" dirty="0"/>
          </a:p>
          <a:p>
            <a:pPr lvl="0"/>
            <a:r>
              <a:rPr lang="en-AU" sz="1800" dirty="0"/>
              <a:t>In this example (CIRCLE 2), the 1% s7.12 levy is roughly 50% of the community benefit contributions (in orange) over the operational life of the plan.</a:t>
            </a:r>
          </a:p>
        </p:txBody>
      </p:sp>
      <p:sp>
        <p:nvSpPr>
          <p:cNvPr id="4" name="Slide Number Placeholder 3">
            <a:extLst>
              <a:ext uri="{FF2B5EF4-FFF2-40B4-BE49-F238E27FC236}">
                <a16:creationId xmlns:a16="http://schemas.microsoft.com/office/drawing/2014/main" id="{06AE9347-C4DB-EABD-AAE9-48AB9EFA19C8}"/>
              </a:ext>
            </a:extLst>
          </p:cNvPr>
          <p:cNvSpPr>
            <a:spLocks noGrp="1"/>
          </p:cNvSpPr>
          <p:nvPr>
            <p:ph type="sldNum" sz="quarter" idx="5"/>
          </p:nvPr>
        </p:nvSpPr>
        <p:spPr/>
        <p:txBody>
          <a:bodyPr/>
          <a:lstStyle/>
          <a:p>
            <a:fld id="{23AEF9EC-8318-4FF6-847E-A85BBD2B7E49}" type="slidenum">
              <a:rPr lang="en-US" smtClean="0"/>
              <a:t>6</a:t>
            </a:fld>
            <a:endParaRPr lang="en-US"/>
          </a:p>
        </p:txBody>
      </p:sp>
    </p:spTree>
    <p:extLst>
      <p:ext uri="{BB962C8B-B14F-4D97-AF65-F5344CB8AC3E}">
        <p14:creationId xmlns:p14="http://schemas.microsoft.com/office/powerpoint/2010/main" val="66953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CC3C-A304-C622-C3A5-B8453FF68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CC6E2-2826-1B73-0A0F-2AB1A8FC2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E86EC-16FC-52FE-182C-9DC147B4DE07}"/>
              </a:ext>
            </a:extLst>
          </p:cNvPr>
          <p:cNvSpPr>
            <a:spLocks noGrp="1"/>
          </p:cNvSpPr>
          <p:nvPr>
            <p:ph type="body" idx="1"/>
          </p:nvPr>
        </p:nvSpPr>
        <p:spPr/>
        <p:txBody>
          <a:bodyPr/>
          <a:lstStyle/>
          <a:p>
            <a:pPr lvl="0"/>
            <a:r>
              <a:rPr lang="en-AU" sz="1800" dirty="0"/>
              <a:t>Using that 50% ratio, option 1 shows how this might look like applied through the operational life of the development. This works where consistent annual capital works funding is ideal to Council.</a:t>
            </a:r>
          </a:p>
          <a:p>
            <a:pPr lvl="0"/>
            <a:endParaRPr lang="en-AU" sz="1800" dirty="0"/>
          </a:p>
          <a:p>
            <a:pPr lvl="0"/>
            <a:r>
              <a:rPr lang="en-AU" sz="1800" dirty="0"/>
              <a:t>Given the nature of capital works, some of these may be critical to the start of </a:t>
            </a:r>
            <a:r>
              <a:rPr lang="en-AU" sz="1800"/>
              <a:t>development so CLICK  </a:t>
            </a:r>
            <a:r>
              <a:rPr lang="en-AU" sz="1800" dirty="0"/>
              <a:t>option 2 shows how the same share of funds can be directed to capital works in the early stages of the development’s operational life.</a:t>
            </a:r>
          </a:p>
          <a:p>
            <a:pPr lvl="0"/>
            <a:endParaRPr lang="en-AU" sz="1800" dirty="0"/>
          </a:p>
          <a:p>
            <a:pPr lvl="0"/>
            <a:r>
              <a:rPr lang="en-AU" sz="1800" dirty="0"/>
              <a:t>There are a multitude of ways councils can re-jig these, but overall, these are negotiable terms with the Developer because their amount of annual contributions are not affected and remains consistent with Guidelines.</a:t>
            </a:r>
          </a:p>
          <a:p>
            <a:pPr lvl="0"/>
            <a:endParaRPr lang="en-AU" sz="1800" dirty="0"/>
          </a:p>
          <a:p>
            <a:pPr lvl="0"/>
            <a:r>
              <a:rPr lang="en-AU" sz="1800" dirty="0"/>
              <a:t>The bigger challenge here is in the internal negotiation for capital works to receive the benefit, and in a timely manner.</a:t>
            </a:r>
          </a:p>
        </p:txBody>
      </p:sp>
      <p:sp>
        <p:nvSpPr>
          <p:cNvPr id="4" name="Slide Number Placeholder 3">
            <a:extLst>
              <a:ext uri="{FF2B5EF4-FFF2-40B4-BE49-F238E27FC236}">
                <a16:creationId xmlns:a16="http://schemas.microsoft.com/office/drawing/2014/main" id="{0AC272D4-71FC-7F6B-29E3-25635B3590C1}"/>
              </a:ext>
            </a:extLst>
          </p:cNvPr>
          <p:cNvSpPr>
            <a:spLocks noGrp="1"/>
          </p:cNvSpPr>
          <p:nvPr>
            <p:ph type="sldNum" sz="quarter" idx="5"/>
          </p:nvPr>
        </p:nvSpPr>
        <p:spPr/>
        <p:txBody>
          <a:bodyPr/>
          <a:lstStyle/>
          <a:p>
            <a:fld id="{23AEF9EC-8318-4FF6-847E-A85BBD2B7E49}" type="slidenum">
              <a:rPr lang="en-US" smtClean="0"/>
              <a:t>7</a:t>
            </a:fld>
            <a:endParaRPr lang="en-US"/>
          </a:p>
        </p:txBody>
      </p:sp>
    </p:spTree>
    <p:extLst>
      <p:ext uri="{BB962C8B-B14F-4D97-AF65-F5344CB8AC3E}">
        <p14:creationId xmlns:p14="http://schemas.microsoft.com/office/powerpoint/2010/main" val="415787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9D06-6986-4DF8-D9FC-DC6754E5C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08A5B-2833-070F-73AC-9626DA930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8E72D-7CAE-AF04-F670-4AA3634CD5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working with some of our clients, here are some of our thoughts around how Council can begin to balance community benefit scheme priorities. I know this focuses mainly on regional councils and renewable energy development, but some of these concepts or lines of thinking can be transposed to how any council might approach VPAs.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First and foremost is that the Community benefit fund committee need to establish some common goals and principles that allow them to get on the same page and together, negotiate better terms with developers.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needs to be established as a principle that capital works do contribute to community benefit and are a critical funding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Committee to identify critical funding items and establish a budget or allocation instead of an application process after a VPA has been executed or funds have been received. This could be for the infrastructure fund or other key priorities key beneficiaries.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Adopting a Planning Agreements Policy with the Committee’s goals and principles makes this a more solid commitment and guides Council and the Committee’s negotiation of ideal terms and inclusions. Some councils may choose to reference the State’s Benefit Sharing Guidelines or even make the case for rates above the baseline rates provided. Either way, this serves as a guide to Council, provides certainty for Developers and gives State gov some direction in their assessment of SSDs.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Those were just some thoughts re renewable energy development and the State Benefit Sharing Guideline, particularly from an infrastructure planner’s POV. Aside from environmental sustainability, Councils and communities stand to benefit from RE development and it’s good to get a framework in place that maximises this and ensures infrastructure projects don’t get left behind.</a:t>
            </a:r>
          </a:p>
          <a:p>
            <a:endParaRPr lang="en-AU" dirty="0"/>
          </a:p>
          <a:p>
            <a:r>
              <a:rPr lang="en-AU" dirty="0"/>
              <a:t>Again, this translates to other contexts outside of renewable energy development in that in negotiating VPAs, councils try to sift through the more ‘grand’ offerings in a VPA and make sure critical infrastructure is also provided or addressed. It’s also generally good for councils to have a Planning Agreements Policy or Guideline so it has a definitive guide or direction, not just for developer certainty but for councils to know what their non-negotiables and priorities are.</a:t>
            </a:r>
          </a:p>
        </p:txBody>
      </p:sp>
      <p:sp>
        <p:nvSpPr>
          <p:cNvPr id="4" name="Slide Number Placeholder 3">
            <a:extLst>
              <a:ext uri="{FF2B5EF4-FFF2-40B4-BE49-F238E27FC236}">
                <a16:creationId xmlns:a16="http://schemas.microsoft.com/office/drawing/2014/main" id="{51705460-5062-E7B2-717A-BDFA25CCE7EE}"/>
              </a:ext>
            </a:extLst>
          </p:cNvPr>
          <p:cNvSpPr>
            <a:spLocks noGrp="1"/>
          </p:cNvSpPr>
          <p:nvPr>
            <p:ph type="sldNum" sz="quarter" idx="5"/>
          </p:nvPr>
        </p:nvSpPr>
        <p:spPr/>
        <p:txBody>
          <a:bodyPr/>
          <a:lstStyle/>
          <a:p>
            <a:fld id="{23AEF9EC-8318-4FF6-847E-A85BBD2B7E49}" type="slidenum">
              <a:rPr lang="en-US" smtClean="0"/>
              <a:t>8</a:t>
            </a:fld>
            <a:endParaRPr lang="en-US"/>
          </a:p>
        </p:txBody>
      </p:sp>
    </p:spTree>
    <p:extLst>
      <p:ext uri="{BB962C8B-B14F-4D97-AF65-F5344CB8AC3E}">
        <p14:creationId xmlns:p14="http://schemas.microsoft.com/office/powerpoint/2010/main" val="243771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so much for your time today. </a:t>
            </a:r>
          </a:p>
          <a:p>
            <a:r>
              <a:rPr lang="en-AU" dirty="0"/>
              <a:t>Would love to get thoughts, experiences on the topic</a:t>
            </a:r>
          </a:p>
          <a:p>
            <a:endParaRPr lang="en-AU" dirty="0"/>
          </a:p>
          <a:p>
            <a:r>
              <a:rPr lang="en-AU" dirty="0"/>
              <a:t>Questions to crowd </a:t>
            </a:r>
          </a:p>
          <a:p>
            <a:r>
              <a:rPr lang="en-AU" dirty="0"/>
              <a:t>– whether councils have experienced being able to charge s7.12 contributions in addition to VPA?</a:t>
            </a:r>
          </a:p>
          <a:p>
            <a:pPr marL="171450" indent="-171450">
              <a:buFontTx/>
              <a:buChar char="-"/>
            </a:pPr>
            <a:r>
              <a:rPr lang="en-AU" dirty="0"/>
              <a:t>How VPA community benefit funds are allocated in Council? Any to s7.11 / s7.12 works schedule?</a:t>
            </a:r>
          </a:p>
          <a:p>
            <a:pPr marL="171450" indent="-171450">
              <a:buFontTx/>
              <a:buChar char="-"/>
            </a:pPr>
            <a:r>
              <a:rPr lang="en-AU" dirty="0"/>
              <a:t>Thoughts / experiences re benefit sharing </a:t>
            </a:r>
            <a:r>
              <a:rPr lang="en-AU" dirty="0" err="1"/>
              <a:t>guidlines</a:t>
            </a:r>
            <a:endParaRPr lang="en-AU" dirty="0"/>
          </a:p>
          <a:p>
            <a:endParaRPr lang="en-AU" dirty="0"/>
          </a:p>
        </p:txBody>
      </p:sp>
      <p:sp>
        <p:nvSpPr>
          <p:cNvPr id="4" name="Slide Number Placeholder 3"/>
          <p:cNvSpPr>
            <a:spLocks noGrp="1"/>
          </p:cNvSpPr>
          <p:nvPr>
            <p:ph type="sldNum" sz="quarter" idx="5"/>
          </p:nvPr>
        </p:nvSpPr>
        <p:spPr/>
        <p:txBody>
          <a:bodyPr/>
          <a:lstStyle/>
          <a:p>
            <a:fld id="{23AEF9EC-8318-4FF6-847E-A85BBD2B7E49}" type="slidenum">
              <a:rPr lang="en-US" smtClean="0"/>
              <a:t>9</a:t>
            </a:fld>
            <a:endParaRPr lang="en-US"/>
          </a:p>
        </p:txBody>
      </p:sp>
    </p:spTree>
    <p:extLst>
      <p:ext uri="{BB962C8B-B14F-4D97-AF65-F5344CB8AC3E}">
        <p14:creationId xmlns:p14="http://schemas.microsoft.com/office/powerpoint/2010/main" val="4280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rgbClr val="F47920"/>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1C40B874-E53C-42B9-98BA-0781B387246C}"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5D402F4-45D7-406A-9C33-75238E131A1E}"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rgbClr val="F47920"/>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35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Nova Light" panose="020B0304020202020204" pitchFamily="34" charset="0"/>
              </a:defRPr>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506E011-4F7D-42D0-82E1-078A40B76F01}"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2097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DA471FE-0FCC-47A4-B218-06AF00AFA70F}"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004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atin typeface="Arial Nova Light" panose="020B0304020202020204" pitchFamily="34" charset="0"/>
              </a:defRPr>
            </a:lvl1pPr>
            <a:lvl2pPr>
              <a:defRPr sz="1800">
                <a:latin typeface="Arial Nova Light" panose="020B0304020202020204" pitchFamily="34" charset="0"/>
              </a:defRPr>
            </a:lvl2pPr>
            <a:lvl3pPr>
              <a:defRPr sz="1600">
                <a:latin typeface="Arial Nova Light" panose="020B0304020202020204" pitchFamily="34" charset="0"/>
              </a:defRPr>
            </a:lvl3pPr>
            <a:lvl4pPr>
              <a:defRPr sz="1400">
                <a:latin typeface="Arial Nova Light" panose="020B0304020202020204" pitchFamily="34" charset="0"/>
              </a:defRPr>
            </a:lvl4pPr>
            <a:lvl5pPr>
              <a:defRPr sz="1400">
                <a:latin typeface="Arial Nova Light" panose="020B03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atin typeface="Arial Nova Light" panose="020B0304020202020204" pitchFamily="34" charset="0"/>
              </a:defRPr>
            </a:lvl1pPr>
            <a:lvl2pPr>
              <a:defRPr sz="1800">
                <a:latin typeface="Arial Nova Light" panose="020B0304020202020204" pitchFamily="34" charset="0"/>
              </a:defRPr>
            </a:lvl2pPr>
            <a:lvl3pPr>
              <a:defRPr sz="1600">
                <a:latin typeface="Arial Nova Light" panose="020B0304020202020204" pitchFamily="34" charset="0"/>
              </a:defRPr>
            </a:lvl3pPr>
            <a:lvl4pPr>
              <a:defRPr sz="1400">
                <a:latin typeface="Arial Nova Light" panose="020B0304020202020204" pitchFamily="34" charset="0"/>
              </a:defRPr>
            </a:lvl4pPr>
            <a:lvl5pPr>
              <a:defRPr sz="1400">
                <a:latin typeface="Arial Nova Light" panose="020B03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E42C22A-A385-4013-8BC3-1C712ED98224}" type="datetime1">
              <a:rPr lang="en-US" smtClean="0"/>
              <a:t>6/12/2025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057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A4143CD7-DDC2-4E28-B80E-11B3368F8846}" type="datetime1">
              <a:rPr lang="en-US" smtClean="0"/>
              <a:t>6/12/2025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273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68882D6B-0F0F-41E5-8A0F-FC2D7E2110E0}" type="datetime1">
              <a:rPr lang="en-US" smtClean="0"/>
              <a:t>6/12/2025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8862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399C1A38-D70F-41CF-857C-945C6FF6B07D}" type="datetime1">
              <a:rPr lang="en-US" smtClean="0"/>
              <a:t>6/12/2025</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07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32B96DC-D1E7-4668-A471-A46ECA2AE34F}" type="datetime1">
              <a:rPr lang="en-US" smtClean="0"/>
              <a:t>6/12/2025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461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Nova Light" panose="020B0304020202020204" pitchFamily="34" charset="0"/>
              </a:defRPr>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506E011-4F7D-42D0-82E1-078A40B76F01}"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100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1C40B874-E53C-42B9-98BA-0781B387246C}"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03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5D402F4-45D7-406A-9C33-75238E131A1E}"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272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DA471FE-0FCC-47A4-B218-06AF00AFA70F}" type="datetime1">
              <a:rPr lang="en-US" smtClean="0"/>
              <a:t>6/12/2025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atin typeface="Arial Nova Light" panose="020B0304020202020204" pitchFamily="34" charset="0"/>
              </a:defRPr>
            </a:lvl1pPr>
            <a:lvl2pPr>
              <a:defRPr sz="1800">
                <a:latin typeface="Arial Nova Light" panose="020B0304020202020204" pitchFamily="34" charset="0"/>
              </a:defRPr>
            </a:lvl2pPr>
            <a:lvl3pPr>
              <a:defRPr sz="1600">
                <a:latin typeface="Arial Nova Light" panose="020B0304020202020204" pitchFamily="34" charset="0"/>
              </a:defRPr>
            </a:lvl3pPr>
            <a:lvl4pPr>
              <a:defRPr sz="1400">
                <a:latin typeface="Arial Nova Light" panose="020B0304020202020204" pitchFamily="34" charset="0"/>
              </a:defRPr>
            </a:lvl4pPr>
            <a:lvl5pPr>
              <a:defRPr sz="1400">
                <a:latin typeface="Arial Nova Light" panose="020B03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atin typeface="Arial Nova Light" panose="020B0304020202020204" pitchFamily="34" charset="0"/>
              </a:defRPr>
            </a:lvl1pPr>
            <a:lvl2pPr>
              <a:defRPr sz="1800">
                <a:latin typeface="Arial Nova Light" panose="020B0304020202020204" pitchFamily="34" charset="0"/>
              </a:defRPr>
            </a:lvl2pPr>
            <a:lvl3pPr>
              <a:defRPr sz="1600">
                <a:latin typeface="Arial Nova Light" panose="020B0304020202020204" pitchFamily="34" charset="0"/>
              </a:defRPr>
            </a:lvl3pPr>
            <a:lvl4pPr>
              <a:defRPr sz="1400">
                <a:latin typeface="Arial Nova Light" panose="020B0304020202020204" pitchFamily="34" charset="0"/>
              </a:defRPr>
            </a:lvl4pPr>
            <a:lvl5pPr>
              <a:defRPr sz="1400">
                <a:latin typeface="Arial Nova Light" panose="020B03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E42C22A-A385-4013-8BC3-1C712ED98224}" type="datetime1">
              <a:rPr lang="en-US" smtClean="0"/>
              <a:t>6/12/2025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A4143CD7-DDC2-4E28-B80E-11B3368F8846}" type="datetime1">
              <a:rPr lang="en-US" smtClean="0"/>
              <a:t>6/12/2025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68882D6B-0F0F-41E5-8A0F-FC2D7E2110E0}" type="datetime1">
              <a:rPr lang="en-US" smtClean="0"/>
              <a:t>6/12/2025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399C1A38-D70F-41CF-857C-945C6FF6B07D}" type="datetime1">
              <a:rPr lang="en-US" smtClean="0"/>
              <a:t>6/12/2025</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32B96DC-D1E7-4668-A471-A46ECA2AE34F}" type="datetime1">
              <a:rPr lang="en-US" smtClean="0"/>
              <a:t>6/12/2025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828800"/>
            <a:ext cx="9601200" cy="3518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p>
        </p:txBody>
      </p:sp>
      <p:sp>
        <p:nvSpPr>
          <p:cNvPr id="4" name="Date Placeholder 3"/>
          <p:cNvSpPr>
            <a:spLocks noGrp="1"/>
          </p:cNvSpPr>
          <p:nvPr>
            <p:ph type="dt" sz="half" idx="2"/>
          </p:nvPr>
        </p:nvSpPr>
        <p:spPr>
          <a:xfrm>
            <a:off x="8430962"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6/12/2025</a:t>
            </a:fld>
            <a:endParaRPr lang="en-US"/>
          </a:p>
        </p:txBody>
      </p:sp>
      <p:sp>
        <p:nvSpPr>
          <p:cNvPr id="6" name="Slide Number Placeholder 5"/>
          <p:cNvSpPr>
            <a:spLocks noGrp="1"/>
          </p:cNvSpPr>
          <p:nvPr>
            <p:ph type="sldNum" sz="quarter" idx="4"/>
          </p:nvPr>
        </p:nvSpPr>
        <p:spPr>
          <a:xfrm>
            <a:off x="9765241"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a:p>
        </p:txBody>
      </p:sp>
      <p:pic>
        <p:nvPicPr>
          <p:cNvPr id="7" name="Picture 6">
            <a:extLst>
              <a:ext uri="{FF2B5EF4-FFF2-40B4-BE49-F238E27FC236}">
                <a16:creationId xmlns:a16="http://schemas.microsoft.com/office/drawing/2014/main" id="{70FB1832-84A0-445C-A6DF-7BA985E4E943}"/>
              </a:ext>
            </a:extLst>
          </p:cNvPr>
          <p:cNvPicPr>
            <a:picLocks noChangeAspect="1"/>
          </p:cNvPicPr>
          <p:nvPr userDrawn="1"/>
        </p:nvPicPr>
        <p:blipFill>
          <a:blip r:embed="rId13"/>
          <a:stretch>
            <a:fillRect/>
          </a:stretch>
        </p:blipFill>
        <p:spPr>
          <a:xfrm>
            <a:off x="10159999" y="5063129"/>
            <a:ext cx="2360227" cy="2360227"/>
          </a:xfrm>
          <a:prstGeom prst="rect">
            <a:avLst/>
          </a:prstGeom>
        </p:spPr>
      </p:pic>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rgbClr val="F47920"/>
          </a:solidFill>
          <a:latin typeface="+mj-lt"/>
          <a:ea typeface="+mj-ea"/>
          <a:cs typeface="+mj-cs"/>
        </a:defRPr>
      </a:lvl1pPr>
    </p:titleStyle>
    <p:body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Math lady/Confused lady Meme Generator - Imgflip">
            <a:extLst>
              <a:ext uri="{FF2B5EF4-FFF2-40B4-BE49-F238E27FC236}">
                <a16:creationId xmlns:a16="http://schemas.microsoft.com/office/drawing/2014/main" id="{2575C9F9-6B86-3383-DD92-024B89AC2C55}"/>
              </a:ext>
            </a:extLst>
          </p:cNvPr>
          <p:cNvPicPr>
            <a:picLocks noChangeAspect="1" noChangeArrowheads="1"/>
          </p:cNvPicPr>
          <p:nvPr userDrawn="1"/>
        </p:nvPicPr>
        <p:blipFill rotWithShape="1">
          <a:blip r:embed="rId13">
            <a:alphaModFix amt="35000"/>
            <a:extLst>
              <a:ext uri="{28A0092B-C50C-407E-A947-70E740481C1C}">
                <a14:useLocalDpi xmlns:a14="http://schemas.microsoft.com/office/drawing/2010/main" val="0"/>
              </a:ext>
            </a:extLst>
          </a:blip>
          <a:srcRect t="10680" b="323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3518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p>
        </p:txBody>
      </p:sp>
      <p:sp>
        <p:nvSpPr>
          <p:cNvPr id="4" name="Date Placeholder 3"/>
          <p:cNvSpPr>
            <a:spLocks noGrp="1"/>
          </p:cNvSpPr>
          <p:nvPr>
            <p:ph type="dt" sz="half" idx="2"/>
          </p:nvPr>
        </p:nvSpPr>
        <p:spPr>
          <a:xfrm>
            <a:off x="8430962"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6/12/2025</a:t>
            </a:fld>
            <a:endParaRPr lang="en-US"/>
          </a:p>
        </p:txBody>
      </p:sp>
      <p:sp>
        <p:nvSpPr>
          <p:cNvPr id="6" name="Slide Number Placeholder 5"/>
          <p:cNvSpPr>
            <a:spLocks noGrp="1"/>
          </p:cNvSpPr>
          <p:nvPr>
            <p:ph type="sldNum" sz="quarter" idx="4"/>
          </p:nvPr>
        </p:nvSpPr>
        <p:spPr>
          <a:xfrm>
            <a:off x="9765241"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a:p>
        </p:txBody>
      </p:sp>
      <p:pic>
        <p:nvPicPr>
          <p:cNvPr id="7" name="Picture 6">
            <a:extLst>
              <a:ext uri="{FF2B5EF4-FFF2-40B4-BE49-F238E27FC236}">
                <a16:creationId xmlns:a16="http://schemas.microsoft.com/office/drawing/2014/main" id="{70FB1832-84A0-445C-A6DF-7BA985E4E943}"/>
              </a:ext>
            </a:extLst>
          </p:cNvPr>
          <p:cNvPicPr>
            <a:picLocks noChangeAspect="1"/>
          </p:cNvPicPr>
          <p:nvPr userDrawn="1"/>
        </p:nvPicPr>
        <p:blipFill>
          <a:blip r:embed="rId14"/>
          <a:stretch>
            <a:fillRect/>
          </a:stretch>
        </p:blipFill>
        <p:spPr>
          <a:xfrm>
            <a:off x="10159999" y="5063129"/>
            <a:ext cx="2360227" cy="2360227"/>
          </a:xfrm>
          <a:prstGeom prst="rect">
            <a:avLst/>
          </a:prstGeom>
        </p:spPr>
      </p:pic>
    </p:spTree>
    <p:extLst>
      <p:ext uri="{BB962C8B-B14F-4D97-AF65-F5344CB8AC3E}">
        <p14:creationId xmlns:p14="http://schemas.microsoft.com/office/powerpoint/2010/main" val="31880362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rgbClr val="F47920"/>
          </a:solidFill>
          <a:latin typeface="+mj-lt"/>
          <a:ea typeface="+mj-ea"/>
          <a:cs typeface="+mj-cs"/>
        </a:defRPr>
      </a:lvl1pPr>
    </p:titleStyle>
    <p:body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cs typeface="Arial" panose="020B0604020202020204" pitchFamily="34" charset="0"/>
              </a:rPr>
              <a:t>Contributions on renewable energy development</a:t>
            </a:r>
          </a:p>
        </p:txBody>
      </p:sp>
      <p:sp>
        <p:nvSpPr>
          <p:cNvPr id="3" name="Subtitle 2"/>
          <p:cNvSpPr>
            <a:spLocks noGrp="1"/>
          </p:cNvSpPr>
          <p:nvPr>
            <p:ph type="subTitle" idx="1"/>
          </p:nvPr>
        </p:nvSpPr>
        <p:spPr>
          <a:xfrm>
            <a:off x="609600" y="3386585"/>
            <a:ext cx="8342376" cy="947671"/>
          </a:xfrm>
        </p:spPr>
        <p:txBody>
          <a:bodyPr>
            <a:normAutofit/>
          </a:bodyPr>
          <a:lstStyle/>
          <a:p>
            <a:r>
              <a:rPr lang="en-US" dirty="0">
                <a:solidFill>
                  <a:schemeClr val="tx1"/>
                </a:solidFill>
                <a:latin typeface="Avenir Next LT Pro" panose="020B0504020202020204" pitchFamily="34" charset="0"/>
                <a:cs typeface="Arial" panose="020B0604020202020204" pitchFamily="34" charset="0"/>
              </a:rPr>
              <a:t>PIA Planner’s Summit, Infrastructure, Funding and Delivery 12 June 2025</a:t>
            </a:r>
          </a:p>
        </p:txBody>
      </p:sp>
      <p:sp>
        <p:nvSpPr>
          <p:cNvPr id="4" name="Subtitle 2">
            <a:extLst>
              <a:ext uri="{FF2B5EF4-FFF2-40B4-BE49-F238E27FC236}">
                <a16:creationId xmlns:a16="http://schemas.microsoft.com/office/drawing/2014/main" id="{C100B3EA-331A-B942-F18F-B7343F990568}"/>
              </a:ext>
            </a:extLst>
          </p:cNvPr>
          <p:cNvSpPr txBox="1">
            <a:spLocks/>
          </p:cNvSpPr>
          <p:nvPr/>
        </p:nvSpPr>
        <p:spPr>
          <a:xfrm>
            <a:off x="609600" y="4196245"/>
            <a:ext cx="8342376" cy="9476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F47920"/>
              </a:buClr>
              <a:buFont typeface="Arial" pitchFamily="34" charset="0"/>
              <a:buNone/>
              <a:defRPr sz="2400" kern="1200">
                <a:solidFill>
                  <a:srgbClr val="F47920"/>
                </a:solidFill>
                <a:latin typeface="Avenir Next LT Pro Demi" panose="020B0704020202020204" pitchFamily="34" charset="0"/>
                <a:ea typeface="+mn-ea"/>
                <a:cs typeface="+mn-cs"/>
              </a:defRPr>
            </a:lvl1pPr>
            <a:lvl2pPr marL="457200" indent="0" algn="ctr" defTabSz="914400" rtl="0" eaLnBrk="1" latinLnBrk="0" hangingPunct="1">
              <a:lnSpc>
                <a:spcPct val="90000"/>
              </a:lnSpc>
              <a:spcBef>
                <a:spcPts val="1200"/>
              </a:spcBef>
              <a:buClr>
                <a:srgbClr val="F47920"/>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rgbClr val="F47920"/>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rgbClr val="F47920"/>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rgbClr val="F47920"/>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1800" dirty="0">
                <a:solidFill>
                  <a:schemeClr val="accent2"/>
                </a:solidFill>
                <a:latin typeface="Avenir Next LT Pro" panose="020B0504020202020204" pitchFamily="34" charset="0"/>
                <a:cs typeface="Arial" panose="020B0604020202020204" pitchFamily="34" charset="0"/>
              </a:rPr>
              <a:t>Patricia Sim, Senior Infrastructure Planner</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7722C-4919-2859-0311-E4C57C61F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3C61A-220E-7D53-2E63-8BC70452905B}"/>
              </a:ext>
            </a:extLst>
          </p:cNvPr>
          <p:cNvSpPr>
            <a:spLocks noGrp="1"/>
          </p:cNvSpPr>
          <p:nvPr>
            <p:ph type="title"/>
          </p:nvPr>
        </p:nvSpPr>
        <p:spPr/>
        <p:txBody>
          <a:bodyPr/>
          <a:lstStyle/>
          <a:p>
            <a:r>
              <a:rPr lang="en-US" dirty="0">
                <a:latin typeface="Avenir Next LT Pro Demi" panose="020B0704020202020204" pitchFamily="34" charset="0"/>
                <a:cs typeface="Arial" panose="020B0604020202020204" pitchFamily="34" charset="0"/>
              </a:rPr>
              <a:t>Sources</a:t>
            </a:r>
          </a:p>
        </p:txBody>
      </p:sp>
      <p:sp>
        <p:nvSpPr>
          <p:cNvPr id="5" name="Content Placeholder 4">
            <a:extLst>
              <a:ext uri="{FF2B5EF4-FFF2-40B4-BE49-F238E27FC236}">
                <a16:creationId xmlns:a16="http://schemas.microsoft.com/office/drawing/2014/main" id="{46D3412C-B33C-98FB-B954-AA8C1C28C379}"/>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7849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DFEB-8888-0E56-6880-7504745C5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8D17D-31F0-D414-332C-F9B9F38A32C9}"/>
              </a:ext>
            </a:extLst>
          </p:cNvPr>
          <p:cNvSpPr>
            <a:spLocks noGrp="1"/>
          </p:cNvSpPr>
          <p:nvPr>
            <p:ph type="title"/>
          </p:nvPr>
        </p:nvSpPr>
        <p:spPr/>
        <p:txBody>
          <a:bodyPr/>
          <a:lstStyle/>
          <a:p>
            <a:r>
              <a:rPr lang="en-US" dirty="0">
                <a:latin typeface="Avenir Next LT Pro Demi" panose="020B0704020202020204" pitchFamily="34" charset="0"/>
                <a:cs typeface="Arial" panose="020B0604020202020204" pitchFamily="34" charset="0"/>
              </a:rPr>
              <a:t>Use of community benefit scheme funds</a:t>
            </a:r>
          </a:p>
        </p:txBody>
      </p:sp>
      <p:sp>
        <p:nvSpPr>
          <p:cNvPr id="5" name="Content Placeholder 4">
            <a:extLst>
              <a:ext uri="{FF2B5EF4-FFF2-40B4-BE49-F238E27FC236}">
                <a16:creationId xmlns:a16="http://schemas.microsoft.com/office/drawing/2014/main" id="{577E1E4C-A9AA-F75A-FEF8-1BF214C4495C}"/>
              </a:ext>
            </a:extLst>
          </p:cNvPr>
          <p:cNvSpPr>
            <a:spLocks noGrp="1"/>
          </p:cNvSpPr>
          <p:nvPr>
            <p:ph idx="1"/>
          </p:nvPr>
        </p:nvSpPr>
        <p:spPr>
          <a:xfrm>
            <a:off x="1295400" y="1541780"/>
            <a:ext cx="3419475" cy="542925"/>
          </a:xfrm>
        </p:spPr>
        <p:txBody>
          <a:bodyPr/>
          <a:lstStyle/>
          <a:p>
            <a:pPr marL="0" indent="0">
              <a:buNone/>
            </a:pPr>
            <a:r>
              <a:rPr lang="en-AU" dirty="0">
                <a:solidFill>
                  <a:schemeClr val="accent1"/>
                </a:solidFill>
              </a:rPr>
              <a:t>Guideline example</a:t>
            </a:r>
          </a:p>
        </p:txBody>
      </p:sp>
      <p:pic>
        <p:nvPicPr>
          <p:cNvPr id="8" name="Picture 7">
            <a:extLst>
              <a:ext uri="{FF2B5EF4-FFF2-40B4-BE49-F238E27FC236}">
                <a16:creationId xmlns:a16="http://schemas.microsoft.com/office/drawing/2014/main" id="{37D40C17-E9B9-568E-A874-52F757796845}"/>
              </a:ext>
            </a:extLst>
          </p:cNvPr>
          <p:cNvPicPr>
            <a:picLocks noChangeAspect="1"/>
          </p:cNvPicPr>
          <p:nvPr/>
        </p:nvPicPr>
        <p:blipFill>
          <a:blip r:embed="rId3"/>
          <a:srcRect l="51697"/>
          <a:stretch/>
        </p:blipFill>
        <p:spPr>
          <a:xfrm>
            <a:off x="1409700" y="2084705"/>
            <a:ext cx="3524250" cy="4042581"/>
          </a:xfrm>
          <a:prstGeom prst="rect">
            <a:avLst/>
          </a:prstGeom>
        </p:spPr>
      </p:pic>
      <p:sp>
        <p:nvSpPr>
          <p:cNvPr id="9" name="Rectangle 8">
            <a:extLst>
              <a:ext uri="{FF2B5EF4-FFF2-40B4-BE49-F238E27FC236}">
                <a16:creationId xmlns:a16="http://schemas.microsoft.com/office/drawing/2014/main" id="{4BF888A1-1B2F-BF41-F63E-66FFC2101061}"/>
              </a:ext>
            </a:extLst>
          </p:cNvPr>
          <p:cNvSpPr/>
          <p:nvPr/>
        </p:nvSpPr>
        <p:spPr>
          <a:xfrm>
            <a:off x="1495425" y="4665980"/>
            <a:ext cx="3333750" cy="48577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C348CAC-4E8A-0806-A0AA-3B22A8DEEB82}"/>
              </a:ext>
            </a:extLst>
          </p:cNvPr>
          <p:cNvSpPr/>
          <p:nvPr/>
        </p:nvSpPr>
        <p:spPr>
          <a:xfrm>
            <a:off x="1495425" y="5532755"/>
            <a:ext cx="3333750" cy="48577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4">
            <a:extLst>
              <a:ext uri="{FF2B5EF4-FFF2-40B4-BE49-F238E27FC236}">
                <a16:creationId xmlns:a16="http://schemas.microsoft.com/office/drawing/2014/main" id="{99EF1B1E-C051-48D9-E781-834EEB958CD2}"/>
              </a:ext>
            </a:extLst>
          </p:cNvPr>
          <p:cNvSpPr txBox="1">
            <a:spLocks/>
          </p:cNvSpPr>
          <p:nvPr/>
        </p:nvSpPr>
        <p:spPr>
          <a:xfrm>
            <a:off x="6096000" y="1631092"/>
            <a:ext cx="3419475" cy="453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AU" sz="1800" dirty="0">
                <a:solidFill>
                  <a:schemeClr val="accent1"/>
                </a:solidFill>
              </a:rPr>
              <a:t>Sample community benefit items</a:t>
            </a:r>
          </a:p>
        </p:txBody>
      </p:sp>
      <p:sp>
        <p:nvSpPr>
          <p:cNvPr id="13" name="Content Placeholder 4">
            <a:extLst>
              <a:ext uri="{FF2B5EF4-FFF2-40B4-BE49-F238E27FC236}">
                <a16:creationId xmlns:a16="http://schemas.microsoft.com/office/drawing/2014/main" id="{99BB1F53-2196-5835-F491-790141A1D257}"/>
              </a:ext>
            </a:extLst>
          </p:cNvPr>
          <p:cNvSpPr txBox="1">
            <a:spLocks/>
          </p:cNvSpPr>
          <p:nvPr/>
        </p:nvSpPr>
        <p:spPr>
          <a:xfrm>
            <a:off x="6096000" y="2084705"/>
            <a:ext cx="5486400"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GB" sz="2000" dirty="0">
                <a:latin typeface="Avenir Next LT Pro Demi" panose="020B0704020202020204" pitchFamily="34" charset="0"/>
              </a:rPr>
              <a:t>$24k</a:t>
            </a:r>
            <a:r>
              <a:rPr lang="en-GB" sz="2000" dirty="0"/>
              <a:t> - Church solar panels</a:t>
            </a:r>
          </a:p>
          <a:p>
            <a:r>
              <a:rPr lang="en-GB" sz="2000" dirty="0">
                <a:latin typeface="Avenir Next LT Pro Demi" panose="020B0704020202020204" pitchFamily="34" charset="0"/>
              </a:rPr>
              <a:t>$15k </a:t>
            </a:r>
            <a:r>
              <a:rPr lang="en-GB" sz="2000" dirty="0"/>
              <a:t>– upgrade local school library </a:t>
            </a:r>
          </a:p>
          <a:p>
            <a:r>
              <a:rPr lang="en-GB" sz="2000" dirty="0">
                <a:latin typeface="Avenir Next LT Pro Demi" panose="020B0704020202020204" pitchFamily="34" charset="0"/>
              </a:rPr>
              <a:t>$10k </a:t>
            </a:r>
            <a:r>
              <a:rPr lang="en-GB" sz="2000" dirty="0"/>
              <a:t>– Sheep Week 2023</a:t>
            </a:r>
          </a:p>
          <a:p>
            <a:r>
              <a:rPr lang="en-GB" sz="2000" dirty="0">
                <a:latin typeface="Avenir Next LT Pro Demi" panose="020B0704020202020204" pitchFamily="34" charset="0"/>
              </a:rPr>
              <a:t>$2k </a:t>
            </a:r>
            <a:r>
              <a:rPr lang="en-GB" sz="2000" dirty="0"/>
              <a:t>– local soccer club uniforms</a:t>
            </a:r>
          </a:p>
          <a:p>
            <a:r>
              <a:rPr lang="en-GB" sz="2000" dirty="0">
                <a:latin typeface="Avenir Next LT Pro Demi" panose="020B0704020202020204" pitchFamily="34" charset="0"/>
              </a:rPr>
              <a:t>$15k </a:t>
            </a:r>
            <a:r>
              <a:rPr lang="en-GB" sz="2000" dirty="0"/>
              <a:t>– iPads for RFS officers</a:t>
            </a:r>
          </a:p>
          <a:p>
            <a:r>
              <a:rPr lang="en-GB" sz="2000" dirty="0">
                <a:latin typeface="Avenir Next LT Pro Demi" panose="020B0704020202020204" pitchFamily="34" charset="0"/>
              </a:rPr>
              <a:t>$7k </a:t>
            </a:r>
            <a:r>
              <a:rPr lang="en-GB" sz="2000" dirty="0"/>
              <a:t>– Bowling Club scoreboards</a:t>
            </a:r>
          </a:p>
          <a:p>
            <a:r>
              <a:rPr lang="en-GB" sz="2000" dirty="0">
                <a:latin typeface="Avenir Next LT Pro Demi" panose="020B0704020202020204" pitchFamily="34" charset="0"/>
              </a:rPr>
              <a:t>$8k </a:t>
            </a:r>
            <a:r>
              <a:rPr lang="en-GB" sz="2000" dirty="0"/>
              <a:t>– Rock wall for public reserve</a:t>
            </a:r>
          </a:p>
          <a:p>
            <a:r>
              <a:rPr lang="en-GB" sz="2000" dirty="0">
                <a:latin typeface="Avenir Next LT Pro Demi" panose="020B0704020202020204" pitchFamily="34" charset="0"/>
              </a:rPr>
              <a:t>$13k </a:t>
            </a:r>
            <a:r>
              <a:rPr lang="en-GB" sz="2000" dirty="0"/>
              <a:t>– Community garden fencing</a:t>
            </a:r>
          </a:p>
        </p:txBody>
      </p:sp>
      <p:sp>
        <p:nvSpPr>
          <p:cNvPr id="14" name="Rectangle 13">
            <a:extLst>
              <a:ext uri="{FF2B5EF4-FFF2-40B4-BE49-F238E27FC236}">
                <a16:creationId xmlns:a16="http://schemas.microsoft.com/office/drawing/2014/main" id="{EF40C852-6B15-17E2-DED6-41190C61054D}"/>
              </a:ext>
            </a:extLst>
          </p:cNvPr>
          <p:cNvSpPr/>
          <p:nvPr/>
        </p:nvSpPr>
        <p:spPr>
          <a:xfrm>
            <a:off x="6095999" y="5046980"/>
            <a:ext cx="4371975" cy="971550"/>
          </a:xfrm>
          <a:prstGeom prst="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914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9A1F-FE9F-9F42-FF90-3F7D8AF6E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3A0B0-5AC2-1103-80FE-D7B91FBB0BD5}"/>
              </a:ext>
            </a:extLst>
          </p:cNvPr>
          <p:cNvSpPr>
            <a:spLocks noGrp="1"/>
          </p:cNvSpPr>
          <p:nvPr>
            <p:ph type="title"/>
          </p:nvPr>
        </p:nvSpPr>
        <p:spPr/>
        <p:txBody>
          <a:bodyPr/>
          <a:lstStyle/>
          <a:p>
            <a:r>
              <a:rPr lang="en-AU" dirty="0">
                <a:latin typeface="Avenir Next LT Pro Demi" panose="020B0704020202020204" pitchFamily="34" charset="0"/>
              </a:rPr>
              <a:t>Renewable energy zones and projects</a:t>
            </a:r>
          </a:p>
        </p:txBody>
      </p:sp>
      <p:grpSp>
        <p:nvGrpSpPr>
          <p:cNvPr id="5" name="Group 4">
            <a:extLst>
              <a:ext uri="{FF2B5EF4-FFF2-40B4-BE49-F238E27FC236}">
                <a16:creationId xmlns:a16="http://schemas.microsoft.com/office/drawing/2014/main" id="{01CB378B-15A1-C93A-9760-165B3F279031}"/>
              </a:ext>
            </a:extLst>
          </p:cNvPr>
          <p:cNvGrpSpPr/>
          <p:nvPr/>
        </p:nvGrpSpPr>
        <p:grpSpPr>
          <a:xfrm>
            <a:off x="13002917" y="4289360"/>
            <a:ext cx="1194796" cy="1485305"/>
            <a:chOff x="7754261" y="4239537"/>
            <a:chExt cx="1194796" cy="1485305"/>
          </a:xfrm>
        </p:grpSpPr>
        <p:sp>
          <p:nvSpPr>
            <p:cNvPr id="40" name="TextBox 39">
              <a:extLst>
                <a:ext uri="{FF2B5EF4-FFF2-40B4-BE49-F238E27FC236}">
                  <a16:creationId xmlns:a16="http://schemas.microsoft.com/office/drawing/2014/main" id="{D424FCDE-D5CC-536C-EF79-CD499F6A00DD}"/>
                </a:ext>
              </a:extLst>
            </p:cNvPr>
            <p:cNvSpPr txBox="1"/>
            <p:nvPr/>
          </p:nvSpPr>
          <p:spPr>
            <a:xfrm>
              <a:off x="7754261" y="4239537"/>
              <a:ext cx="1194796" cy="261610"/>
            </a:xfrm>
            <a:prstGeom prst="rect">
              <a:avLst/>
            </a:prstGeom>
            <a:solidFill>
              <a:srgbClr val="00B050">
                <a:alpha val="80000"/>
              </a:srgbClr>
            </a:solidFill>
          </p:spPr>
          <p:txBody>
            <a:bodyPr wrap="square" rtlCol="0">
              <a:spAutoFit/>
            </a:bodyPr>
            <a:lstStyle/>
            <a:p>
              <a:r>
                <a:rPr lang="en-AU" sz="1100" dirty="0">
                  <a:latin typeface="Avenir Next LT Pro" panose="020B0504020202020204" pitchFamily="34" charset="0"/>
                </a:rPr>
                <a:t>Operating</a:t>
              </a:r>
            </a:p>
          </p:txBody>
        </p:sp>
        <p:sp>
          <p:nvSpPr>
            <p:cNvPr id="41" name="TextBox 40">
              <a:extLst>
                <a:ext uri="{FF2B5EF4-FFF2-40B4-BE49-F238E27FC236}">
                  <a16:creationId xmlns:a16="http://schemas.microsoft.com/office/drawing/2014/main" id="{A37AEA24-89AF-CBAD-81AA-C1F59B7D7CC1}"/>
                </a:ext>
              </a:extLst>
            </p:cNvPr>
            <p:cNvSpPr txBox="1"/>
            <p:nvPr/>
          </p:nvSpPr>
          <p:spPr>
            <a:xfrm>
              <a:off x="7754261" y="4642720"/>
              <a:ext cx="1194796" cy="261610"/>
            </a:xfrm>
            <a:prstGeom prst="rect">
              <a:avLst/>
            </a:prstGeom>
            <a:solidFill>
              <a:schemeClr val="accent2">
                <a:alpha val="80000"/>
              </a:schemeClr>
            </a:solidFill>
          </p:spPr>
          <p:txBody>
            <a:bodyPr wrap="square" rtlCol="0">
              <a:spAutoFit/>
            </a:bodyPr>
            <a:lstStyle/>
            <a:p>
              <a:r>
                <a:rPr lang="en-AU" sz="1100" dirty="0">
                  <a:latin typeface="Avenir Next LT Pro" panose="020B0504020202020204" pitchFamily="34" charset="0"/>
                </a:rPr>
                <a:t>In construction</a:t>
              </a:r>
            </a:p>
          </p:txBody>
        </p:sp>
        <p:sp>
          <p:nvSpPr>
            <p:cNvPr id="42" name="TextBox 41">
              <a:extLst>
                <a:ext uri="{FF2B5EF4-FFF2-40B4-BE49-F238E27FC236}">
                  <a16:creationId xmlns:a16="http://schemas.microsoft.com/office/drawing/2014/main" id="{1380883F-0CA0-0718-5D54-217CCA765A17}"/>
                </a:ext>
              </a:extLst>
            </p:cNvPr>
            <p:cNvSpPr txBox="1"/>
            <p:nvPr/>
          </p:nvSpPr>
          <p:spPr>
            <a:xfrm>
              <a:off x="7754261" y="5060049"/>
              <a:ext cx="1194796" cy="261610"/>
            </a:xfrm>
            <a:prstGeom prst="rect">
              <a:avLst/>
            </a:prstGeom>
            <a:solidFill>
              <a:srgbClr val="00B0F0">
                <a:alpha val="80000"/>
              </a:srgbClr>
            </a:solidFill>
          </p:spPr>
          <p:txBody>
            <a:bodyPr wrap="square" rtlCol="0">
              <a:spAutoFit/>
            </a:bodyPr>
            <a:lstStyle/>
            <a:p>
              <a:r>
                <a:rPr lang="en-AU" sz="1100" dirty="0">
                  <a:latin typeface="Avenir Next LT Pro" panose="020B0504020202020204" pitchFamily="34" charset="0"/>
                </a:rPr>
                <a:t>Announced</a:t>
              </a:r>
            </a:p>
          </p:txBody>
        </p:sp>
        <p:sp>
          <p:nvSpPr>
            <p:cNvPr id="43" name="TextBox 42">
              <a:extLst>
                <a:ext uri="{FF2B5EF4-FFF2-40B4-BE49-F238E27FC236}">
                  <a16:creationId xmlns:a16="http://schemas.microsoft.com/office/drawing/2014/main" id="{CFCED357-6426-80A6-CAFE-EB334F175361}"/>
                </a:ext>
              </a:extLst>
            </p:cNvPr>
            <p:cNvSpPr txBox="1"/>
            <p:nvPr/>
          </p:nvSpPr>
          <p:spPr>
            <a:xfrm>
              <a:off x="7754261" y="5463232"/>
              <a:ext cx="1194796" cy="261610"/>
            </a:xfrm>
            <a:prstGeom prst="rect">
              <a:avLst/>
            </a:prstGeom>
            <a:solidFill>
              <a:srgbClr val="C00000">
                <a:alpha val="80000"/>
              </a:srgbClr>
            </a:solidFill>
          </p:spPr>
          <p:txBody>
            <a:bodyPr wrap="square" rtlCol="0">
              <a:spAutoFit/>
            </a:bodyPr>
            <a:lstStyle/>
            <a:p>
              <a:r>
                <a:rPr lang="en-AU" sz="1100" dirty="0">
                  <a:latin typeface="Avenir Next LT Pro" panose="020B0504020202020204" pitchFamily="34" charset="0"/>
                </a:rPr>
                <a:t>Proposed</a:t>
              </a:r>
            </a:p>
          </p:txBody>
        </p:sp>
      </p:grpSp>
      <p:grpSp>
        <p:nvGrpSpPr>
          <p:cNvPr id="4" name="Group 3">
            <a:extLst>
              <a:ext uri="{FF2B5EF4-FFF2-40B4-BE49-F238E27FC236}">
                <a16:creationId xmlns:a16="http://schemas.microsoft.com/office/drawing/2014/main" id="{5BBE7092-6ACD-ADB4-FE70-DFEE8463CE8B}"/>
              </a:ext>
            </a:extLst>
          </p:cNvPr>
          <p:cNvGrpSpPr/>
          <p:nvPr/>
        </p:nvGrpSpPr>
        <p:grpSpPr>
          <a:xfrm>
            <a:off x="1295400" y="1432242"/>
            <a:ext cx="6351834" cy="5244533"/>
            <a:chOff x="1295400" y="1432242"/>
            <a:chExt cx="6351834" cy="5244533"/>
          </a:xfrm>
        </p:grpSpPr>
        <p:grpSp>
          <p:nvGrpSpPr>
            <p:cNvPr id="39" name="Group 38">
              <a:extLst>
                <a:ext uri="{FF2B5EF4-FFF2-40B4-BE49-F238E27FC236}">
                  <a16:creationId xmlns:a16="http://schemas.microsoft.com/office/drawing/2014/main" id="{33935251-3D38-B804-F1D1-7CA521F7F9D7}"/>
                </a:ext>
              </a:extLst>
            </p:cNvPr>
            <p:cNvGrpSpPr/>
            <p:nvPr/>
          </p:nvGrpSpPr>
          <p:grpSpPr>
            <a:xfrm>
              <a:off x="1295400" y="1432242"/>
              <a:ext cx="6332199" cy="5221187"/>
              <a:chOff x="3928173" y="1318763"/>
              <a:chExt cx="6433391" cy="5304625"/>
            </a:xfrm>
          </p:grpSpPr>
          <p:grpSp>
            <p:nvGrpSpPr>
              <p:cNvPr id="23" name="Group 22">
                <a:extLst>
                  <a:ext uri="{FF2B5EF4-FFF2-40B4-BE49-F238E27FC236}">
                    <a16:creationId xmlns:a16="http://schemas.microsoft.com/office/drawing/2014/main" id="{4F520EAF-A41B-5730-90AD-F9F6D48FC835}"/>
                  </a:ext>
                </a:extLst>
              </p:cNvPr>
              <p:cNvGrpSpPr/>
              <p:nvPr/>
            </p:nvGrpSpPr>
            <p:grpSpPr>
              <a:xfrm>
                <a:off x="3928173" y="1447800"/>
                <a:ext cx="6344602" cy="5175588"/>
                <a:chOff x="2217420" y="1447800"/>
                <a:chExt cx="6344602" cy="5175588"/>
              </a:xfrm>
            </p:grpSpPr>
            <p:grpSp>
              <p:nvGrpSpPr>
                <p:cNvPr id="19" name="Group 18">
                  <a:extLst>
                    <a:ext uri="{FF2B5EF4-FFF2-40B4-BE49-F238E27FC236}">
                      <a16:creationId xmlns:a16="http://schemas.microsoft.com/office/drawing/2014/main" id="{2623E8A1-ABE9-C603-646B-518B1EEFBAAF}"/>
                    </a:ext>
                  </a:extLst>
                </p:cNvPr>
                <p:cNvGrpSpPr/>
                <p:nvPr/>
              </p:nvGrpSpPr>
              <p:grpSpPr>
                <a:xfrm>
                  <a:off x="2398331" y="1457644"/>
                  <a:ext cx="6155674" cy="5165744"/>
                  <a:chOff x="2398331" y="1457644"/>
                  <a:chExt cx="6155674" cy="5165744"/>
                </a:xfrm>
              </p:grpSpPr>
              <p:pic>
                <p:nvPicPr>
                  <p:cNvPr id="18" name="Picture 17">
                    <a:extLst>
                      <a:ext uri="{FF2B5EF4-FFF2-40B4-BE49-F238E27FC236}">
                        <a16:creationId xmlns:a16="http://schemas.microsoft.com/office/drawing/2014/main" id="{6CB50526-CA36-BF35-56B8-7B618DD5557A}"/>
                      </a:ext>
                    </a:extLst>
                  </p:cNvPr>
                  <p:cNvPicPr>
                    <a:picLocks noChangeAspect="1"/>
                  </p:cNvPicPr>
                  <p:nvPr/>
                </p:nvPicPr>
                <p:blipFill>
                  <a:blip r:embed="rId3"/>
                  <a:srcRect l="2777"/>
                  <a:stretch/>
                </p:blipFill>
                <p:spPr>
                  <a:xfrm>
                    <a:off x="2398331" y="1457644"/>
                    <a:ext cx="6155673" cy="5165744"/>
                  </a:xfrm>
                  <a:prstGeom prst="rect">
                    <a:avLst/>
                  </a:prstGeom>
                </p:spPr>
              </p:pic>
              <p:pic>
                <p:nvPicPr>
                  <p:cNvPr id="9" name="Picture 8">
                    <a:extLst>
                      <a:ext uri="{FF2B5EF4-FFF2-40B4-BE49-F238E27FC236}">
                        <a16:creationId xmlns:a16="http://schemas.microsoft.com/office/drawing/2014/main" id="{B592ADE1-3B8A-6880-9C60-049AFDFDC00D}"/>
                      </a:ext>
                    </a:extLst>
                  </p:cNvPr>
                  <p:cNvPicPr>
                    <a:picLocks noChangeAspect="1"/>
                  </p:cNvPicPr>
                  <p:nvPr/>
                </p:nvPicPr>
                <p:blipFill>
                  <a:blip r:embed="rId4">
                    <a:alphaModFix amt="85000"/>
                  </a:blip>
                  <a:srcRect l="2789" t="1470" b="902"/>
                  <a:stretch/>
                </p:blipFill>
                <p:spPr>
                  <a:xfrm>
                    <a:off x="2413545" y="1484361"/>
                    <a:ext cx="6118220" cy="5126326"/>
                  </a:xfrm>
                  <a:prstGeom prst="rect">
                    <a:avLst/>
                  </a:prstGeom>
                </p:spPr>
              </p:pic>
              <p:pic>
                <p:nvPicPr>
                  <p:cNvPr id="11" name="Picture 10">
                    <a:extLst>
                      <a:ext uri="{FF2B5EF4-FFF2-40B4-BE49-F238E27FC236}">
                        <a16:creationId xmlns:a16="http://schemas.microsoft.com/office/drawing/2014/main" id="{DC7B9E21-D893-5A5A-611C-5026B0F47E92}"/>
                      </a:ext>
                    </a:extLst>
                  </p:cNvPr>
                  <p:cNvPicPr>
                    <a:picLocks noChangeAspect="1"/>
                  </p:cNvPicPr>
                  <p:nvPr/>
                </p:nvPicPr>
                <p:blipFill>
                  <a:blip r:embed="rId5">
                    <a:alphaModFix amt="70000"/>
                  </a:blip>
                  <a:srcRect l="2355" t="2274" b="1148"/>
                  <a:stretch/>
                </p:blipFill>
                <p:spPr>
                  <a:xfrm>
                    <a:off x="2413545" y="1485950"/>
                    <a:ext cx="6140460" cy="5126326"/>
                  </a:xfrm>
                  <a:prstGeom prst="rect">
                    <a:avLst/>
                  </a:prstGeom>
                </p:spPr>
              </p:pic>
              <p:pic>
                <p:nvPicPr>
                  <p:cNvPr id="13" name="Picture 12">
                    <a:extLst>
                      <a:ext uri="{FF2B5EF4-FFF2-40B4-BE49-F238E27FC236}">
                        <a16:creationId xmlns:a16="http://schemas.microsoft.com/office/drawing/2014/main" id="{3310E41B-0DF1-8107-DB75-ACDE36E5BB8D}"/>
                      </a:ext>
                    </a:extLst>
                  </p:cNvPr>
                  <p:cNvPicPr>
                    <a:picLocks noChangeAspect="1"/>
                  </p:cNvPicPr>
                  <p:nvPr/>
                </p:nvPicPr>
                <p:blipFill>
                  <a:blip r:embed="rId6">
                    <a:alphaModFix amt="35000"/>
                  </a:blip>
                  <a:srcRect l="2649" r="663"/>
                  <a:stretch/>
                </p:blipFill>
                <p:spPr>
                  <a:xfrm>
                    <a:off x="2398332" y="1490394"/>
                    <a:ext cx="6140460" cy="5126326"/>
                  </a:xfrm>
                  <a:prstGeom prst="rect">
                    <a:avLst/>
                  </a:prstGeom>
                </p:spPr>
              </p:pic>
            </p:grpSp>
            <p:sp>
              <p:nvSpPr>
                <p:cNvPr id="20" name="Freeform: Shape 19">
                  <a:extLst>
                    <a:ext uri="{FF2B5EF4-FFF2-40B4-BE49-F238E27FC236}">
                      <a16:creationId xmlns:a16="http://schemas.microsoft.com/office/drawing/2014/main" id="{243449A5-6FB1-BB7E-4520-53177DC2FAC5}"/>
                    </a:ext>
                  </a:extLst>
                </p:cNvPr>
                <p:cNvSpPr/>
                <p:nvPr/>
              </p:nvSpPr>
              <p:spPr>
                <a:xfrm>
                  <a:off x="2217420" y="1447800"/>
                  <a:ext cx="5594473" cy="3121024"/>
                </a:xfrm>
                <a:custGeom>
                  <a:avLst/>
                  <a:gdLst>
                    <a:gd name="connsiteX0" fmla="*/ 234950 w 5568950"/>
                    <a:gd name="connsiteY0" fmla="*/ 304800 h 4425950"/>
                    <a:gd name="connsiteX1" fmla="*/ 3981450 w 5568950"/>
                    <a:gd name="connsiteY1" fmla="*/ 304800 h 4425950"/>
                    <a:gd name="connsiteX2" fmla="*/ 4057650 w 5568950"/>
                    <a:gd name="connsiteY2" fmla="*/ 203200 h 4425950"/>
                    <a:gd name="connsiteX3" fmla="*/ 4171950 w 5568950"/>
                    <a:gd name="connsiteY3" fmla="*/ 152400 h 4425950"/>
                    <a:gd name="connsiteX4" fmla="*/ 4229100 w 5568950"/>
                    <a:gd name="connsiteY4" fmla="*/ 63500 h 4425950"/>
                    <a:gd name="connsiteX5" fmla="*/ 4495800 w 5568950"/>
                    <a:gd name="connsiteY5" fmla="*/ 107950 h 4425950"/>
                    <a:gd name="connsiteX6" fmla="*/ 4826000 w 5568950"/>
                    <a:gd name="connsiteY6" fmla="*/ 76200 h 4425950"/>
                    <a:gd name="connsiteX7" fmla="*/ 4921250 w 5568950"/>
                    <a:gd name="connsiteY7" fmla="*/ 146050 h 4425950"/>
                    <a:gd name="connsiteX8" fmla="*/ 5060950 w 5568950"/>
                    <a:gd name="connsiteY8" fmla="*/ 254000 h 4425950"/>
                    <a:gd name="connsiteX9" fmla="*/ 5213350 w 5568950"/>
                    <a:gd name="connsiteY9" fmla="*/ 254000 h 4425950"/>
                    <a:gd name="connsiteX10" fmla="*/ 5372100 w 5568950"/>
                    <a:gd name="connsiteY10" fmla="*/ 254000 h 4425950"/>
                    <a:gd name="connsiteX11" fmla="*/ 5422900 w 5568950"/>
                    <a:gd name="connsiteY11" fmla="*/ 228600 h 4425950"/>
                    <a:gd name="connsiteX12" fmla="*/ 5480050 w 5568950"/>
                    <a:gd name="connsiteY12" fmla="*/ 63500 h 4425950"/>
                    <a:gd name="connsiteX13" fmla="*/ 5568950 w 5568950"/>
                    <a:gd name="connsiteY13" fmla="*/ 0 h 4425950"/>
                    <a:gd name="connsiteX14" fmla="*/ 0 w 5568950"/>
                    <a:gd name="connsiteY14" fmla="*/ 0 h 4425950"/>
                    <a:gd name="connsiteX15" fmla="*/ 0 w 5568950"/>
                    <a:gd name="connsiteY15" fmla="*/ 4425950 h 4425950"/>
                    <a:gd name="connsiteX16" fmla="*/ 222250 w 5568950"/>
                    <a:gd name="connsiteY16" fmla="*/ 4425950 h 4425950"/>
                    <a:gd name="connsiteX17" fmla="*/ 234950 w 5568950"/>
                    <a:gd name="connsiteY17" fmla="*/ 304800 h 4425950"/>
                    <a:gd name="connsiteX0" fmla="*/ 234950 w 5568950"/>
                    <a:gd name="connsiteY0" fmla="*/ 304800 h 4425950"/>
                    <a:gd name="connsiteX1" fmla="*/ 3981450 w 5568950"/>
                    <a:gd name="connsiteY1" fmla="*/ 304800 h 4425950"/>
                    <a:gd name="connsiteX2" fmla="*/ 4057650 w 5568950"/>
                    <a:gd name="connsiteY2" fmla="*/ 203200 h 4425950"/>
                    <a:gd name="connsiteX3" fmla="*/ 4171950 w 5568950"/>
                    <a:gd name="connsiteY3" fmla="*/ 152400 h 4425950"/>
                    <a:gd name="connsiteX4" fmla="*/ 4229100 w 5568950"/>
                    <a:gd name="connsiteY4" fmla="*/ 63500 h 4425950"/>
                    <a:gd name="connsiteX5" fmla="*/ 4495800 w 5568950"/>
                    <a:gd name="connsiteY5" fmla="*/ 107950 h 4425950"/>
                    <a:gd name="connsiteX6" fmla="*/ 4826000 w 5568950"/>
                    <a:gd name="connsiteY6" fmla="*/ 76200 h 4425950"/>
                    <a:gd name="connsiteX7" fmla="*/ 4921250 w 5568950"/>
                    <a:gd name="connsiteY7" fmla="*/ 146050 h 4425950"/>
                    <a:gd name="connsiteX8" fmla="*/ 5060950 w 5568950"/>
                    <a:gd name="connsiteY8" fmla="*/ 254000 h 4425950"/>
                    <a:gd name="connsiteX9" fmla="*/ 5213350 w 5568950"/>
                    <a:gd name="connsiteY9" fmla="*/ 254000 h 4425950"/>
                    <a:gd name="connsiteX10" fmla="*/ 5372100 w 5568950"/>
                    <a:gd name="connsiteY10" fmla="*/ 254000 h 4425950"/>
                    <a:gd name="connsiteX11" fmla="*/ 5422900 w 5568950"/>
                    <a:gd name="connsiteY11" fmla="*/ 228600 h 4425950"/>
                    <a:gd name="connsiteX12" fmla="*/ 5480050 w 5568950"/>
                    <a:gd name="connsiteY12" fmla="*/ 63500 h 4425950"/>
                    <a:gd name="connsiteX13" fmla="*/ 5568950 w 5568950"/>
                    <a:gd name="connsiteY13" fmla="*/ 0 h 4425950"/>
                    <a:gd name="connsiteX14" fmla="*/ 0 w 5568950"/>
                    <a:gd name="connsiteY14" fmla="*/ 0 h 4425950"/>
                    <a:gd name="connsiteX15" fmla="*/ 0 w 5568950"/>
                    <a:gd name="connsiteY15" fmla="*/ 4425950 h 4425950"/>
                    <a:gd name="connsiteX16" fmla="*/ 222250 w 5568950"/>
                    <a:gd name="connsiteY16" fmla="*/ 3125787 h 4425950"/>
                    <a:gd name="connsiteX17" fmla="*/ 234950 w 5568950"/>
                    <a:gd name="connsiteY17" fmla="*/ 304800 h 4425950"/>
                    <a:gd name="connsiteX0" fmla="*/ 239712 w 5573712"/>
                    <a:gd name="connsiteY0" fmla="*/ 304800 h 3125787"/>
                    <a:gd name="connsiteX1" fmla="*/ 3986212 w 5573712"/>
                    <a:gd name="connsiteY1" fmla="*/ 304800 h 3125787"/>
                    <a:gd name="connsiteX2" fmla="*/ 4062412 w 5573712"/>
                    <a:gd name="connsiteY2" fmla="*/ 203200 h 3125787"/>
                    <a:gd name="connsiteX3" fmla="*/ 4176712 w 5573712"/>
                    <a:gd name="connsiteY3" fmla="*/ 152400 h 3125787"/>
                    <a:gd name="connsiteX4" fmla="*/ 4233862 w 5573712"/>
                    <a:gd name="connsiteY4" fmla="*/ 63500 h 3125787"/>
                    <a:gd name="connsiteX5" fmla="*/ 4500562 w 5573712"/>
                    <a:gd name="connsiteY5" fmla="*/ 107950 h 3125787"/>
                    <a:gd name="connsiteX6" fmla="*/ 4830762 w 5573712"/>
                    <a:gd name="connsiteY6" fmla="*/ 76200 h 3125787"/>
                    <a:gd name="connsiteX7" fmla="*/ 4926012 w 5573712"/>
                    <a:gd name="connsiteY7" fmla="*/ 146050 h 3125787"/>
                    <a:gd name="connsiteX8" fmla="*/ 5065712 w 5573712"/>
                    <a:gd name="connsiteY8" fmla="*/ 254000 h 3125787"/>
                    <a:gd name="connsiteX9" fmla="*/ 5218112 w 5573712"/>
                    <a:gd name="connsiteY9" fmla="*/ 254000 h 3125787"/>
                    <a:gd name="connsiteX10" fmla="*/ 5376862 w 5573712"/>
                    <a:gd name="connsiteY10" fmla="*/ 254000 h 3125787"/>
                    <a:gd name="connsiteX11" fmla="*/ 5427662 w 5573712"/>
                    <a:gd name="connsiteY11" fmla="*/ 228600 h 3125787"/>
                    <a:gd name="connsiteX12" fmla="*/ 5484812 w 5573712"/>
                    <a:gd name="connsiteY12" fmla="*/ 63500 h 3125787"/>
                    <a:gd name="connsiteX13" fmla="*/ 5573712 w 5573712"/>
                    <a:gd name="connsiteY13" fmla="*/ 0 h 3125787"/>
                    <a:gd name="connsiteX14" fmla="*/ 4762 w 5573712"/>
                    <a:gd name="connsiteY14" fmla="*/ 0 h 3125787"/>
                    <a:gd name="connsiteX15" fmla="*/ 0 w 5573712"/>
                    <a:gd name="connsiteY15" fmla="*/ 3121025 h 3125787"/>
                    <a:gd name="connsiteX16" fmla="*/ 227012 w 5573712"/>
                    <a:gd name="connsiteY16" fmla="*/ 3125787 h 3125787"/>
                    <a:gd name="connsiteX17" fmla="*/ 239712 w 5573712"/>
                    <a:gd name="connsiteY17" fmla="*/ 304800 h 3125787"/>
                    <a:gd name="connsiteX0" fmla="*/ 239712 w 5573712"/>
                    <a:gd name="connsiteY0" fmla="*/ 304800 h 3121025"/>
                    <a:gd name="connsiteX1" fmla="*/ 3986212 w 5573712"/>
                    <a:gd name="connsiteY1" fmla="*/ 304800 h 3121025"/>
                    <a:gd name="connsiteX2" fmla="*/ 4062412 w 5573712"/>
                    <a:gd name="connsiteY2" fmla="*/ 203200 h 3121025"/>
                    <a:gd name="connsiteX3" fmla="*/ 4176712 w 5573712"/>
                    <a:gd name="connsiteY3" fmla="*/ 152400 h 3121025"/>
                    <a:gd name="connsiteX4" fmla="*/ 4233862 w 5573712"/>
                    <a:gd name="connsiteY4" fmla="*/ 63500 h 3121025"/>
                    <a:gd name="connsiteX5" fmla="*/ 4500562 w 5573712"/>
                    <a:gd name="connsiteY5" fmla="*/ 107950 h 3121025"/>
                    <a:gd name="connsiteX6" fmla="*/ 4830762 w 5573712"/>
                    <a:gd name="connsiteY6" fmla="*/ 76200 h 3121025"/>
                    <a:gd name="connsiteX7" fmla="*/ 4926012 w 5573712"/>
                    <a:gd name="connsiteY7" fmla="*/ 146050 h 3121025"/>
                    <a:gd name="connsiteX8" fmla="*/ 5065712 w 5573712"/>
                    <a:gd name="connsiteY8" fmla="*/ 254000 h 3121025"/>
                    <a:gd name="connsiteX9" fmla="*/ 5218112 w 5573712"/>
                    <a:gd name="connsiteY9" fmla="*/ 254000 h 3121025"/>
                    <a:gd name="connsiteX10" fmla="*/ 5376862 w 5573712"/>
                    <a:gd name="connsiteY10" fmla="*/ 254000 h 3121025"/>
                    <a:gd name="connsiteX11" fmla="*/ 5427662 w 5573712"/>
                    <a:gd name="connsiteY11" fmla="*/ 228600 h 3121025"/>
                    <a:gd name="connsiteX12" fmla="*/ 5484812 w 5573712"/>
                    <a:gd name="connsiteY12" fmla="*/ 63500 h 3121025"/>
                    <a:gd name="connsiteX13" fmla="*/ 5573712 w 5573712"/>
                    <a:gd name="connsiteY13" fmla="*/ 0 h 3121025"/>
                    <a:gd name="connsiteX14" fmla="*/ 4762 w 5573712"/>
                    <a:gd name="connsiteY14" fmla="*/ 0 h 3121025"/>
                    <a:gd name="connsiteX15" fmla="*/ 0 w 5573712"/>
                    <a:gd name="connsiteY15" fmla="*/ 3121025 h 3121025"/>
                    <a:gd name="connsiteX16" fmla="*/ 231775 w 5573712"/>
                    <a:gd name="connsiteY16" fmla="*/ 3121025 h 3121025"/>
                    <a:gd name="connsiteX17" fmla="*/ 239712 w 5573712"/>
                    <a:gd name="connsiteY17" fmla="*/ 304800 h 3121025"/>
                    <a:gd name="connsiteX0" fmla="*/ 260425 w 5594425"/>
                    <a:gd name="connsiteY0" fmla="*/ 304800 h 3121025"/>
                    <a:gd name="connsiteX1" fmla="*/ 4006925 w 5594425"/>
                    <a:gd name="connsiteY1" fmla="*/ 304800 h 3121025"/>
                    <a:gd name="connsiteX2" fmla="*/ 4083125 w 5594425"/>
                    <a:gd name="connsiteY2" fmla="*/ 203200 h 3121025"/>
                    <a:gd name="connsiteX3" fmla="*/ 4197425 w 5594425"/>
                    <a:gd name="connsiteY3" fmla="*/ 152400 h 3121025"/>
                    <a:gd name="connsiteX4" fmla="*/ 4254575 w 5594425"/>
                    <a:gd name="connsiteY4" fmla="*/ 63500 h 3121025"/>
                    <a:gd name="connsiteX5" fmla="*/ 4521275 w 5594425"/>
                    <a:gd name="connsiteY5" fmla="*/ 107950 h 3121025"/>
                    <a:gd name="connsiteX6" fmla="*/ 4851475 w 5594425"/>
                    <a:gd name="connsiteY6" fmla="*/ 76200 h 3121025"/>
                    <a:gd name="connsiteX7" fmla="*/ 4946725 w 5594425"/>
                    <a:gd name="connsiteY7" fmla="*/ 146050 h 3121025"/>
                    <a:gd name="connsiteX8" fmla="*/ 5086425 w 5594425"/>
                    <a:gd name="connsiteY8" fmla="*/ 254000 h 3121025"/>
                    <a:gd name="connsiteX9" fmla="*/ 5238825 w 5594425"/>
                    <a:gd name="connsiteY9" fmla="*/ 254000 h 3121025"/>
                    <a:gd name="connsiteX10" fmla="*/ 5397575 w 5594425"/>
                    <a:gd name="connsiteY10" fmla="*/ 254000 h 3121025"/>
                    <a:gd name="connsiteX11" fmla="*/ 5448375 w 5594425"/>
                    <a:gd name="connsiteY11" fmla="*/ 228600 h 3121025"/>
                    <a:gd name="connsiteX12" fmla="*/ 5505525 w 5594425"/>
                    <a:gd name="connsiteY12" fmla="*/ 63500 h 3121025"/>
                    <a:gd name="connsiteX13" fmla="*/ 5594425 w 5594425"/>
                    <a:gd name="connsiteY13" fmla="*/ 0 h 3121025"/>
                    <a:gd name="connsiteX14" fmla="*/ 75 w 5594425"/>
                    <a:gd name="connsiteY14" fmla="*/ 0 h 3121025"/>
                    <a:gd name="connsiteX15" fmla="*/ 20713 w 5594425"/>
                    <a:gd name="connsiteY15" fmla="*/ 3121025 h 3121025"/>
                    <a:gd name="connsiteX16" fmla="*/ 252488 w 5594425"/>
                    <a:gd name="connsiteY16" fmla="*/ 3121025 h 3121025"/>
                    <a:gd name="connsiteX17" fmla="*/ 260425 w 5594425"/>
                    <a:gd name="connsiteY17" fmla="*/ 304800 h 3121025"/>
                    <a:gd name="connsiteX0" fmla="*/ 260473 w 5594473"/>
                    <a:gd name="connsiteY0" fmla="*/ 304800 h 3121025"/>
                    <a:gd name="connsiteX1" fmla="*/ 4006973 w 5594473"/>
                    <a:gd name="connsiteY1" fmla="*/ 304800 h 3121025"/>
                    <a:gd name="connsiteX2" fmla="*/ 4083173 w 5594473"/>
                    <a:gd name="connsiteY2" fmla="*/ 203200 h 3121025"/>
                    <a:gd name="connsiteX3" fmla="*/ 4197473 w 5594473"/>
                    <a:gd name="connsiteY3" fmla="*/ 152400 h 3121025"/>
                    <a:gd name="connsiteX4" fmla="*/ 4254623 w 5594473"/>
                    <a:gd name="connsiteY4" fmla="*/ 63500 h 3121025"/>
                    <a:gd name="connsiteX5" fmla="*/ 4521323 w 5594473"/>
                    <a:gd name="connsiteY5" fmla="*/ 107950 h 3121025"/>
                    <a:gd name="connsiteX6" fmla="*/ 4851523 w 5594473"/>
                    <a:gd name="connsiteY6" fmla="*/ 76200 h 3121025"/>
                    <a:gd name="connsiteX7" fmla="*/ 4946773 w 5594473"/>
                    <a:gd name="connsiteY7" fmla="*/ 146050 h 3121025"/>
                    <a:gd name="connsiteX8" fmla="*/ 5086473 w 5594473"/>
                    <a:gd name="connsiteY8" fmla="*/ 254000 h 3121025"/>
                    <a:gd name="connsiteX9" fmla="*/ 5238873 w 5594473"/>
                    <a:gd name="connsiteY9" fmla="*/ 254000 h 3121025"/>
                    <a:gd name="connsiteX10" fmla="*/ 5397623 w 5594473"/>
                    <a:gd name="connsiteY10" fmla="*/ 254000 h 3121025"/>
                    <a:gd name="connsiteX11" fmla="*/ 5448423 w 5594473"/>
                    <a:gd name="connsiteY11" fmla="*/ 228600 h 3121025"/>
                    <a:gd name="connsiteX12" fmla="*/ 5505573 w 5594473"/>
                    <a:gd name="connsiteY12" fmla="*/ 63500 h 3121025"/>
                    <a:gd name="connsiteX13" fmla="*/ 5594473 w 5594473"/>
                    <a:gd name="connsiteY13" fmla="*/ 0 h 3121025"/>
                    <a:gd name="connsiteX14" fmla="*/ 123 w 5594473"/>
                    <a:gd name="connsiteY14" fmla="*/ 0 h 3121025"/>
                    <a:gd name="connsiteX15" fmla="*/ 11236 w 5594473"/>
                    <a:gd name="connsiteY15" fmla="*/ 3113881 h 3121025"/>
                    <a:gd name="connsiteX16" fmla="*/ 252536 w 5594473"/>
                    <a:gd name="connsiteY16" fmla="*/ 3121025 h 3121025"/>
                    <a:gd name="connsiteX17" fmla="*/ 260473 w 5594473"/>
                    <a:gd name="connsiteY17" fmla="*/ 304800 h 3121025"/>
                    <a:gd name="connsiteX0" fmla="*/ 260473 w 5594473"/>
                    <a:gd name="connsiteY0" fmla="*/ 304800 h 3113881"/>
                    <a:gd name="connsiteX1" fmla="*/ 4006973 w 5594473"/>
                    <a:gd name="connsiteY1" fmla="*/ 304800 h 3113881"/>
                    <a:gd name="connsiteX2" fmla="*/ 4083173 w 5594473"/>
                    <a:gd name="connsiteY2" fmla="*/ 203200 h 3113881"/>
                    <a:gd name="connsiteX3" fmla="*/ 4197473 w 5594473"/>
                    <a:gd name="connsiteY3" fmla="*/ 152400 h 3113881"/>
                    <a:gd name="connsiteX4" fmla="*/ 4254623 w 5594473"/>
                    <a:gd name="connsiteY4" fmla="*/ 63500 h 3113881"/>
                    <a:gd name="connsiteX5" fmla="*/ 4521323 w 5594473"/>
                    <a:gd name="connsiteY5" fmla="*/ 107950 h 3113881"/>
                    <a:gd name="connsiteX6" fmla="*/ 4851523 w 5594473"/>
                    <a:gd name="connsiteY6" fmla="*/ 76200 h 3113881"/>
                    <a:gd name="connsiteX7" fmla="*/ 4946773 w 5594473"/>
                    <a:gd name="connsiteY7" fmla="*/ 146050 h 3113881"/>
                    <a:gd name="connsiteX8" fmla="*/ 5086473 w 5594473"/>
                    <a:gd name="connsiteY8" fmla="*/ 254000 h 3113881"/>
                    <a:gd name="connsiteX9" fmla="*/ 5238873 w 5594473"/>
                    <a:gd name="connsiteY9" fmla="*/ 254000 h 3113881"/>
                    <a:gd name="connsiteX10" fmla="*/ 5397623 w 5594473"/>
                    <a:gd name="connsiteY10" fmla="*/ 254000 h 3113881"/>
                    <a:gd name="connsiteX11" fmla="*/ 5448423 w 5594473"/>
                    <a:gd name="connsiteY11" fmla="*/ 228600 h 3113881"/>
                    <a:gd name="connsiteX12" fmla="*/ 5505573 w 5594473"/>
                    <a:gd name="connsiteY12" fmla="*/ 63500 h 3113881"/>
                    <a:gd name="connsiteX13" fmla="*/ 5594473 w 5594473"/>
                    <a:gd name="connsiteY13" fmla="*/ 0 h 3113881"/>
                    <a:gd name="connsiteX14" fmla="*/ 123 w 5594473"/>
                    <a:gd name="connsiteY14" fmla="*/ 0 h 3113881"/>
                    <a:gd name="connsiteX15" fmla="*/ 11236 w 5594473"/>
                    <a:gd name="connsiteY15" fmla="*/ 3113881 h 3113881"/>
                    <a:gd name="connsiteX16" fmla="*/ 247773 w 5594473"/>
                    <a:gd name="connsiteY16" fmla="*/ 3111500 h 3113881"/>
                    <a:gd name="connsiteX17" fmla="*/ 260473 w 5594473"/>
                    <a:gd name="connsiteY17" fmla="*/ 304800 h 3113881"/>
                    <a:gd name="connsiteX0" fmla="*/ 260473 w 5594473"/>
                    <a:gd name="connsiteY0" fmla="*/ 304800 h 3118644"/>
                    <a:gd name="connsiteX1" fmla="*/ 4006973 w 5594473"/>
                    <a:gd name="connsiteY1" fmla="*/ 304800 h 3118644"/>
                    <a:gd name="connsiteX2" fmla="*/ 4083173 w 5594473"/>
                    <a:gd name="connsiteY2" fmla="*/ 203200 h 3118644"/>
                    <a:gd name="connsiteX3" fmla="*/ 4197473 w 5594473"/>
                    <a:gd name="connsiteY3" fmla="*/ 152400 h 3118644"/>
                    <a:gd name="connsiteX4" fmla="*/ 4254623 w 5594473"/>
                    <a:gd name="connsiteY4" fmla="*/ 63500 h 3118644"/>
                    <a:gd name="connsiteX5" fmla="*/ 4521323 w 5594473"/>
                    <a:gd name="connsiteY5" fmla="*/ 107950 h 3118644"/>
                    <a:gd name="connsiteX6" fmla="*/ 4851523 w 5594473"/>
                    <a:gd name="connsiteY6" fmla="*/ 76200 h 3118644"/>
                    <a:gd name="connsiteX7" fmla="*/ 4946773 w 5594473"/>
                    <a:gd name="connsiteY7" fmla="*/ 146050 h 3118644"/>
                    <a:gd name="connsiteX8" fmla="*/ 5086473 w 5594473"/>
                    <a:gd name="connsiteY8" fmla="*/ 254000 h 3118644"/>
                    <a:gd name="connsiteX9" fmla="*/ 5238873 w 5594473"/>
                    <a:gd name="connsiteY9" fmla="*/ 254000 h 3118644"/>
                    <a:gd name="connsiteX10" fmla="*/ 5397623 w 5594473"/>
                    <a:gd name="connsiteY10" fmla="*/ 254000 h 3118644"/>
                    <a:gd name="connsiteX11" fmla="*/ 5448423 w 5594473"/>
                    <a:gd name="connsiteY11" fmla="*/ 228600 h 3118644"/>
                    <a:gd name="connsiteX12" fmla="*/ 5505573 w 5594473"/>
                    <a:gd name="connsiteY12" fmla="*/ 63500 h 3118644"/>
                    <a:gd name="connsiteX13" fmla="*/ 5594473 w 5594473"/>
                    <a:gd name="connsiteY13" fmla="*/ 0 h 3118644"/>
                    <a:gd name="connsiteX14" fmla="*/ 123 w 5594473"/>
                    <a:gd name="connsiteY14" fmla="*/ 0 h 3118644"/>
                    <a:gd name="connsiteX15" fmla="*/ 11236 w 5594473"/>
                    <a:gd name="connsiteY15" fmla="*/ 3113881 h 3118644"/>
                    <a:gd name="connsiteX16" fmla="*/ 252535 w 5594473"/>
                    <a:gd name="connsiteY16" fmla="*/ 3118644 h 3118644"/>
                    <a:gd name="connsiteX17" fmla="*/ 260473 w 5594473"/>
                    <a:gd name="connsiteY17" fmla="*/ 304800 h 3118644"/>
                    <a:gd name="connsiteX0" fmla="*/ 260473 w 5594473"/>
                    <a:gd name="connsiteY0" fmla="*/ 304800 h 3121024"/>
                    <a:gd name="connsiteX1" fmla="*/ 4006973 w 5594473"/>
                    <a:gd name="connsiteY1" fmla="*/ 304800 h 3121024"/>
                    <a:gd name="connsiteX2" fmla="*/ 4083173 w 5594473"/>
                    <a:gd name="connsiteY2" fmla="*/ 203200 h 3121024"/>
                    <a:gd name="connsiteX3" fmla="*/ 4197473 w 5594473"/>
                    <a:gd name="connsiteY3" fmla="*/ 152400 h 3121024"/>
                    <a:gd name="connsiteX4" fmla="*/ 4254623 w 5594473"/>
                    <a:gd name="connsiteY4" fmla="*/ 63500 h 3121024"/>
                    <a:gd name="connsiteX5" fmla="*/ 4521323 w 5594473"/>
                    <a:gd name="connsiteY5" fmla="*/ 107950 h 3121024"/>
                    <a:gd name="connsiteX6" fmla="*/ 4851523 w 5594473"/>
                    <a:gd name="connsiteY6" fmla="*/ 76200 h 3121024"/>
                    <a:gd name="connsiteX7" fmla="*/ 4946773 w 5594473"/>
                    <a:gd name="connsiteY7" fmla="*/ 146050 h 3121024"/>
                    <a:gd name="connsiteX8" fmla="*/ 5086473 w 5594473"/>
                    <a:gd name="connsiteY8" fmla="*/ 254000 h 3121024"/>
                    <a:gd name="connsiteX9" fmla="*/ 5238873 w 5594473"/>
                    <a:gd name="connsiteY9" fmla="*/ 254000 h 3121024"/>
                    <a:gd name="connsiteX10" fmla="*/ 5397623 w 5594473"/>
                    <a:gd name="connsiteY10" fmla="*/ 254000 h 3121024"/>
                    <a:gd name="connsiteX11" fmla="*/ 5448423 w 5594473"/>
                    <a:gd name="connsiteY11" fmla="*/ 228600 h 3121024"/>
                    <a:gd name="connsiteX12" fmla="*/ 5505573 w 5594473"/>
                    <a:gd name="connsiteY12" fmla="*/ 63500 h 3121024"/>
                    <a:gd name="connsiteX13" fmla="*/ 5594473 w 5594473"/>
                    <a:gd name="connsiteY13" fmla="*/ 0 h 3121024"/>
                    <a:gd name="connsiteX14" fmla="*/ 123 w 5594473"/>
                    <a:gd name="connsiteY14" fmla="*/ 0 h 3121024"/>
                    <a:gd name="connsiteX15" fmla="*/ 11236 w 5594473"/>
                    <a:gd name="connsiteY15" fmla="*/ 3121024 h 3121024"/>
                    <a:gd name="connsiteX16" fmla="*/ 252535 w 5594473"/>
                    <a:gd name="connsiteY16" fmla="*/ 3118644 h 3121024"/>
                    <a:gd name="connsiteX17" fmla="*/ 260473 w 5594473"/>
                    <a:gd name="connsiteY17" fmla="*/ 304800 h 31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4473" h="3121024">
                      <a:moveTo>
                        <a:pt x="260473" y="304800"/>
                      </a:moveTo>
                      <a:lnTo>
                        <a:pt x="4006973" y="304800"/>
                      </a:lnTo>
                      <a:lnTo>
                        <a:pt x="4083173" y="203200"/>
                      </a:lnTo>
                      <a:lnTo>
                        <a:pt x="4197473" y="152400"/>
                      </a:lnTo>
                      <a:lnTo>
                        <a:pt x="4254623" y="63500"/>
                      </a:lnTo>
                      <a:lnTo>
                        <a:pt x="4521323" y="107950"/>
                      </a:lnTo>
                      <a:lnTo>
                        <a:pt x="4851523" y="76200"/>
                      </a:lnTo>
                      <a:lnTo>
                        <a:pt x="4946773" y="146050"/>
                      </a:lnTo>
                      <a:lnTo>
                        <a:pt x="5086473" y="254000"/>
                      </a:lnTo>
                      <a:lnTo>
                        <a:pt x="5238873" y="254000"/>
                      </a:lnTo>
                      <a:lnTo>
                        <a:pt x="5397623" y="254000"/>
                      </a:lnTo>
                      <a:lnTo>
                        <a:pt x="5448423" y="228600"/>
                      </a:lnTo>
                      <a:lnTo>
                        <a:pt x="5505573" y="63500"/>
                      </a:lnTo>
                      <a:lnTo>
                        <a:pt x="5594473" y="0"/>
                      </a:lnTo>
                      <a:lnTo>
                        <a:pt x="123" y="0"/>
                      </a:lnTo>
                      <a:cubicBezTo>
                        <a:pt x="-1464" y="1040342"/>
                        <a:pt x="12823" y="2080682"/>
                        <a:pt x="11236" y="3121024"/>
                      </a:cubicBezTo>
                      <a:lnTo>
                        <a:pt x="252535" y="3118644"/>
                      </a:lnTo>
                      <a:cubicBezTo>
                        <a:pt x="256768" y="1744927"/>
                        <a:pt x="256240" y="1678517"/>
                        <a:pt x="260473" y="304800"/>
                      </a:cubicBezTo>
                      <a:close/>
                    </a:path>
                  </a:pathLst>
                </a:custGeom>
                <a:solidFill>
                  <a:srgbClr val="000000">
                    <a:alpha val="64706"/>
                  </a:srgbClr>
                </a:solidFill>
                <a:ln w="38100">
                  <a:noFill/>
                  <a:extLst>
                    <a:ext uri="{C807C97D-BFC1-408E-A445-0C87EB9F89A2}">
                      <ask:lineSketchStyleProps xmlns:ask="http://schemas.microsoft.com/office/drawing/2018/sketchyshapes" sd="4212354239">
                        <a:custGeom>
                          <a:avLst/>
                          <a:gdLst>
                            <a:gd name="connsiteX0" fmla="*/ 239712 w 5573712"/>
                            <a:gd name="connsiteY0" fmla="*/ 304800 h 3121025"/>
                            <a:gd name="connsiteX1" fmla="*/ 662531 w 5573712"/>
                            <a:gd name="connsiteY1" fmla="*/ 304800 h 3121025"/>
                            <a:gd name="connsiteX2" fmla="*/ 1197746 w 5573712"/>
                            <a:gd name="connsiteY2" fmla="*/ 304800 h 3121025"/>
                            <a:gd name="connsiteX3" fmla="*/ 1732960 w 5573712"/>
                            <a:gd name="connsiteY3" fmla="*/ 304800 h 3121025"/>
                            <a:gd name="connsiteX4" fmla="*/ 2343104 w 5573712"/>
                            <a:gd name="connsiteY4" fmla="*/ 304800 h 3121025"/>
                            <a:gd name="connsiteX5" fmla="*/ 2878318 w 5573712"/>
                            <a:gd name="connsiteY5" fmla="*/ 304800 h 3121025"/>
                            <a:gd name="connsiteX6" fmla="*/ 3488463 w 5573712"/>
                            <a:gd name="connsiteY6" fmla="*/ 304800 h 3121025"/>
                            <a:gd name="connsiteX7" fmla="*/ 3986212 w 5573712"/>
                            <a:gd name="connsiteY7" fmla="*/ 304800 h 3121025"/>
                            <a:gd name="connsiteX8" fmla="*/ 4062412 w 5573712"/>
                            <a:gd name="connsiteY8" fmla="*/ 203200 h 3121025"/>
                            <a:gd name="connsiteX9" fmla="*/ 4176712 w 5573712"/>
                            <a:gd name="connsiteY9" fmla="*/ 152400 h 3121025"/>
                            <a:gd name="connsiteX10" fmla="*/ 4233862 w 5573712"/>
                            <a:gd name="connsiteY10" fmla="*/ 63500 h 3121025"/>
                            <a:gd name="connsiteX11" fmla="*/ 4500562 w 5573712"/>
                            <a:gd name="connsiteY11" fmla="*/ 107950 h 3121025"/>
                            <a:gd name="connsiteX12" fmla="*/ 4830762 w 5573712"/>
                            <a:gd name="connsiteY12" fmla="*/ 76200 h 3121025"/>
                            <a:gd name="connsiteX13" fmla="*/ 4926012 w 5573712"/>
                            <a:gd name="connsiteY13" fmla="*/ 146050 h 3121025"/>
                            <a:gd name="connsiteX14" fmla="*/ 5065712 w 5573712"/>
                            <a:gd name="connsiteY14" fmla="*/ 254000 h 3121025"/>
                            <a:gd name="connsiteX15" fmla="*/ 5218112 w 5573712"/>
                            <a:gd name="connsiteY15" fmla="*/ 254000 h 3121025"/>
                            <a:gd name="connsiteX16" fmla="*/ 5376862 w 5573712"/>
                            <a:gd name="connsiteY16" fmla="*/ 254000 h 3121025"/>
                            <a:gd name="connsiteX17" fmla="*/ 5427662 w 5573712"/>
                            <a:gd name="connsiteY17" fmla="*/ 228600 h 3121025"/>
                            <a:gd name="connsiteX18" fmla="*/ 5484812 w 5573712"/>
                            <a:gd name="connsiteY18" fmla="*/ 63500 h 3121025"/>
                            <a:gd name="connsiteX19" fmla="*/ 5573712 w 5573712"/>
                            <a:gd name="connsiteY19" fmla="*/ 0 h 3121025"/>
                            <a:gd name="connsiteX20" fmla="*/ 5016817 w 5573712"/>
                            <a:gd name="connsiteY20" fmla="*/ 0 h 3121025"/>
                            <a:gd name="connsiteX21" fmla="*/ 4404233 w 5573712"/>
                            <a:gd name="connsiteY21" fmla="*/ 0 h 3121025"/>
                            <a:gd name="connsiteX22" fmla="*/ 4014406 w 5573712"/>
                            <a:gd name="connsiteY22" fmla="*/ 0 h 3121025"/>
                            <a:gd name="connsiteX23" fmla="*/ 3401822 w 5573712"/>
                            <a:gd name="connsiteY23" fmla="*/ 0 h 3121025"/>
                            <a:gd name="connsiteX24" fmla="*/ 2733548 w 5573712"/>
                            <a:gd name="connsiteY24" fmla="*/ 0 h 3121025"/>
                            <a:gd name="connsiteX25" fmla="*/ 2343721 w 5573712"/>
                            <a:gd name="connsiteY25" fmla="*/ 0 h 3121025"/>
                            <a:gd name="connsiteX26" fmla="*/ 1731136 w 5573712"/>
                            <a:gd name="connsiteY26" fmla="*/ 0 h 3121025"/>
                            <a:gd name="connsiteX27" fmla="*/ 1341310 w 5573712"/>
                            <a:gd name="connsiteY27" fmla="*/ 0 h 3121025"/>
                            <a:gd name="connsiteX28" fmla="*/ 895794 w 5573712"/>
                            <a:gd name="connsiteY28" fmla="*/ 0 h 3121025"/>
                            <a:gd name="connsiteX29" fmla="*/ 505968 w 5573712"/>
                            <a:gd name="connsiteY29" fmla="*/ 0 h 3121025"/>
                            <a:gd name="connsiteX30" fmla="*/ 4762 w 5573712"/>
                            <a:gd name="connsiteY30" fmla="*/ 0 h 3121025"/>
                            <a:gd name="connsiteX31" fmla="*/ 0 w 5573712"/>
                            <a:gd name="connsiteY31" fmla="*/ 3121025 h 3121025"/>
                            <a:gd name="connsiteX32" fmla="*/ 231775 w 5573712"/>
                            <a:gd name="connsiteY32" fmla="*/ 3121025 h 3121025"/>
                            <a:gd name="connsiteX33" fmla="*/ 239712 w 5573712"/>
                            <a:gd name="connsiteY33" fmla="*/ 304800 h 31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3712" h="3121025" fill="none" extrusionOk="0">
                              <a:moveTo>
                                <a:pt x="239712" y="304800"/>
                              </a:moveTo>
                              <a:cubicBezTo>
                                <a:pt x="335448" y="298864"/>
                                <a:pt x="453496" y="355343"/>
                                <a:pt x="662531" y="304800"/>
                              </a:cubicBezTo>
                              <a:cubicBezTo>
                                <a:pt x="871566" y="254257"/>
                                <a:pt x="1064512" y="366832"/>
                                <a:pt x="1197746" y="304800"/>
                              </a:cubicBezTo>
                              <a:cubicBezTo>
                                <a:pt x="1330981" y="242768"/>
                                <a:pt x="1589660" y="347889"/>
                                <a:pt x="1732960" y="304800"/>
                              </a:cubicBezTo>
                              <a:cubicBezTo>
                                <a:pt x="1876260" y="261711"/>
                                <a:pt x="2099967" y="353799"/>
                                <a:pt x="2343104" y="304800"/>
                              </a:cubicBezTo>
                              <a:cubicBezTo>
                                <a:pt x="2586241" y="255801"/>
                                <a:pt x="2633282" y="311989"/>
                                <a:pt x="2878318" y="304800"/>
                              </a:cubicBezTo>
                              <a:cubicBezTo>
                                <a:pt x="3123354" y="297611"/>
                                <a:pt x="3188907" y="358794"/>
                                <a:pt x="3488463" y="304800"/>
                              </a:cubicBezTo>
                              <a:cubicBezTo>
                                <a:pt x="3788020" y="250806"/>
                                <a:pt x="3797463" y="343180"/>
                                <a:pt x="3986212" y="304800"/>
                              </a:cubicBezTo>
                              <a:cubicBezTo>
                                <a:pt x="4007580" y="258041"/>
                                <a:pt x="4040744" y="257469"/>
                                <a:pt x="4062412" y="203200"/>
                              </a:cubicBezTo>
                              <a:cubicBezTo>
                                <a:pt x="4086087" y="184922"/>
                                <a:pt x="4152633" y="173618"/>
                                <a:pt x="4176712" y="152400"/>
                              </a:cubicBezTo>
                              <a:cubicBezTo>
                                <a:pt x="4193134" y="107165"/>
                                <a:pt x="4220738" y="95411"/>
                                <a:pt x="4233862" y="63500"/>
                              </a:cubicBezTo>
                              <a:cubicBezTo>
                                <a:pt x="4292594" y="69277"/>
                                <a:pt x="4429351" y="126650"/>
                                <a:pt x="4500562" y="107950"/>
                              </a:cubicBezTo>
                              <a:cubicBezTo>
                                <a:pt x="4656017" y="56603"/>
                                <a:pt x="4748012" y="89201"/>
                                <a:pt x="4830762" y="76200"/>
                              </a:cubicBezTo>
                              <a:cubicBezTo>
                                <a:pt x="4869600" y="90791"/>
                                <a:pt x="4891199" y="125391"/>
                                <a:pt x="4926012" y="146050"/>
                              </a:cubicBezTo>
                              <a:cubicBezTo>
                                <a:pt x="4997890" y="182175"/>
                                <a:pt x="4998797" y="223443"/>
                                <a:pt x="5065712" y="254000"/>
                              </a:cubicBezTo>
                              <a:cubicBezTo>
                                <a:pt x="5139120" y="237680"/>
                                <a:pt x="5186592" y="264723"/>
                                <a:pt x="5218112" y="254000"/>
                              </a:cubicBezTo>
                              <a:cubicBezTo>
                                <a:pt x="5263941" y="250927"/>
                                <a:pt x="5298844" y="269783"/>
                                <a:pt x="5376862" y="254000"/>
                              </a:cubicBezTo>
                              <a:cubicBezTo>
                                <a:pt x="5386556" y="242628"/>
                                <a:pt x="5404358" y="242574"/>
                                <a:pt x="5427662" y="228600"/>
                              </a:cubicBezTo>
                              <a:cubicBezTo>
                                <a:pt x="5440845" y="157875"/>
                                <a:pt x="5479033" y="130820"/>
                                <a:pt x="5484812" y="63500"/>
                              </a:cubicBezTo>
                              <a:cubicBezTo>
                                <a:pt x="5528133" y="31037"/>
                                <a:pt x="5537743" y="39646"/>
                                <a:pt x="5573712" y="0"/>
                              </a:cubicBezTo>
                              <a:cubicBezTo>
                                <a:pt x="5389558" y="64184"/>
                                <a:pt x="5280912" y="-14685"/>
                                <a:pt x="5016817" y="0"/>
                              </a:cubicBezTo>
                              <a:cubicBezTo>
                                <a:pt x="4752722" y="14685"/>
                                <a:pt x="4680419" y="-59598"/>
                                <a:pt x="4404233" y="0"/>
                              </a:cubicBezTo>
                              <a:cubicBezTo>
                                <a:pt x="4128047" y="59598"/>
                                <a:pt x="4170032" y="-27962"/>
                                <a:pt x="4014406" y="0"/>
                              </a:cubicBezTo>
                              <a:cubicBezTo>
                                <a:pt x="3858780" y="27962"/>
                                <a:pt x="3652897" y="-21812"/>
                                <a:pt x="3401822" y="0"/>
                              </a:cubicBezTo>
                              <a:cubicBezTo>
                                <a:pt x="3150747" y="21812"/>
                                <a:pt x="2933686" y="-665"/>
                                <a:pt x="2733548" y="0"/>
                              </a:cubicBezTo>
                              <a:cubicBezTo>
                                <a:pt x="2533410" y="665"/>
                                <a:pt x="2507385" y="-25705"/>
                                <a:pt x="2343721" y="0"/>
                              </a:cubicBezTo>
                              <a:cubicBezTo>
                                <a:pt x="2180057" y="25705"/>
                                <a:pt x="1856129" y="-5475"/>
                                <a:pt x="1731136" y="0"/>
                              </a:cubicBezTo>
                              <a:cubicBezTo>
                                <a:pt x="1606144" y="5475"/>
                                <a:pt x="1438097" y="-17636"/>
                                <a:pt x="1341310" y="0"/>
                              </a:cubicBezTo>
                              <a:cubicBezTo>
                                <a:pt x="1244523" y="17636"/>
                                <a:pt x="1075350" y="-7468"/>
                                <a:pt x="895794" y="0"/>
                              </a:cubicBezTo>
                              <a:cubicBezTo>
                                <a:pt x="716238" y="7468"/>
                                <a:pt x="645835" y="-16784"/>
                                <a:pt x="505968" y="0"/>
                              </a:cubicBezTo>
                              <a:cubicBezTo>
                                <a:pt x="366101" y="16784"/>
                                <a:pt x="251216" y="-35287"/>
                                <a:pt x="4762" y="0"/>
                              </a:cubicBezTo>
                              <a:cubicBezTo>
                                <a:pt x="-177284" y="1040171"/>
                                <a:pt x="-49683" y="2113750"/>
                                <a:pt x="0" y="3121025"/>
                              </a:cubicBezTo>
                              <a:cubicBezTo>
                                <a:pt x="78852" y="3106678"/>
                                <a:pt x="138088" y="3129539"/>
                                <a:pt x="231775" y="3121025"/>
                              </a:cubicBezTo>
                              <a:cubicBezTo>
                                <a:pt x="239500" y="1748673"/>
                                <a:pt x="224608" y="1663840"/>
                                <a:pt x="239712" y="304800"/>
                              </a:cubicBezTo>
                              <a:close/>
                            </a:path>
                            <a:path w="5573712" h="3121025" stroke="0" extrusionOk="0">
                              <a:moveTo>
                                <a:pt x="239712" y="304800"/>
                              </a:moveTo>
                              <a:cubicBezTo>
                                <a:pt x="398824" y="291660"/>
                                <a:pt x="550557" y="327497"/>
                                <a:pt x="849856" y="304800"/>
                              </a:cubicBezTo>
                              <a:cubicBezTo>
                                <a:pt x="1149155" y="282103"/>
                                <a:pt x="1158039" y="342815"/>
                                <a:pt x="1460001" y="304800"/>
                              </a:cubicBezTo>
                              <a:cubicBezTo>
                                <a:pt x="1761963" y="266785"/>
                                <a:pt x="1810263" y="339624"/>
                                <a:pt x="2070145" y="304800"/>
                              </a:cubicBezTo>
                              <a:cubicBezTo>
                                <a:pt x="2330027" y="269976"/>
                                <a:pt x="2456173" y="306860"/>
                                <a:pt x="2567894" y="304800"/>
                              </a:cubicBezTo>
                              <a:cubicBezTo>
                                <a:pt x="2679615" y="302740"/>
                                <a:pt x="2963961" y="350417"/>
                                <a:pt x="3103108" y="304800"/>
                              </a:cubicBezTo>
                              <a:cubicBezTo>
                                <a:pt x="3242255" y="259183"/>
                                <a:pt x="3782522" y="341509"/>
                                <a:pt x="3986212" y="304800"/>
                              </a:cubicBezTo>
                              <a:cubicBezTo>
                                <a:pt x="4012609" y="260688"/>
                                <a:pt x="4044692" y="236115"/>
                                <a:pt x="4062412" y="203200"/>
                              </a:cubicBezTo>
                              <a:cubicBezTo>
                                <a:pt x="4108903" y="171908"/>
                                <a:pt x="4142989" y="174743"/>
                                <a:pt x="4176712" y="152400"/>
                              </a:cubicBezTo>
                              <a:cubicBezTo>
                                <a:pt x="4181878" y="126336"/>
                                <a:pt x="4216269" y="103802"/>
                                <a:pt x="4233862" y="63500"/>
                              </a:cubicBezTo>
                              <a:cubicBezTo>
                                <a:pt x="4324446" y="75319"/>
                                <a:pt x="4415961" y="99809"/>
                                <a:pt x="4500562" y="107950"/>
                              </a:cubicBezTo>
                              <a:cubicBezTo>
                                <a:pt x="4608081" y="94193"/>
                                <a:pt x="4711305" y="105554"/>
                                <a:pt x="4830762" y="76200"/>
                              </a:cubicBezTo>
                              <a:cubicBezTo>
                                <a:pt x="4863651" y="92188"/>
                                <a:pt x="4890565" y="134910"/>
                                <a:pt x="4926012" y="146050"/>
                              </a:cubicBezTo>
                              <a:cubicBezTo>
                                <a:pt x="4993554" y="185301"/>
                                <a:pt x="5022664" y="233437"/>
                                <a:pt x="5065712" y="254000"/>
                              </a:cubicBezTo>
                              <a:cubicBezTo>
                                <a:pt x="5099750" y="237064"/>
                                <a:pt x="5166626" y="259305"/>
                                <a:pt x="5218112" y="254000"/>
                              </a:cubicBezTo>
                              <a:cubicBezTo>
                                <a:pt x="5255073" y="248606"/>
                                <a:pt x="5331908" y="272701"/>
                                <a:pt x="5376862" y="254000"/>
                              </a:cubicBezTo>
                              <a:cubicBezTo>
                                <a:pt x="5395595" y="240495"/>
                                <a:pt x="5415437" y="239523"/>
                                <a:pt x="5427662" y="228600"/>
                              </a:cubicBezTo>
                              <a:cubicBezTo>
                                <a:pt x="5452022" y="149657"/>
                                <a:pt x="5462851" y="133990"/>
                                <a:pt x="5484812" y="63500"/>
                              </a:cubicBezTo>
                              <a:cubicBezTo>
                                <a:pt x="5507907" y="39949"/>
                                <a:pt x="5534438" y="34348"/>
                                <a:pt x="5573712" y="0"/>
                              </a:cubicBezTo>
                              <a:cubicBezTo>
                                <a:pt x="5313561" y="11286"/>
                                <a:pt x="5043933" y="-35750"/>
                                <a:pt x="4905438" y="0"/>
                              </a:cubicBezTo>
                              <a:cubicBezTo>
                                <a:pt x="4766943" y="35750"/>
                                <a:pt x="4541501" y="-52830"/>
                                <a:pt x="4348543" y="0"/>
                              </a:cubicBezTo>
                              <a:cubicBezTo>
                                <a:pt x="4155585" y="52830"/>
                                <a:pt x="3927424" y="-54741"/>
                                <a:pt x="3680269" y="0"/>
                              </a:cubicBezTo>
                              <a:cubicBezTo>
                                <a:pt x="3433114" y="54741"/>
                                <a:pt x="3253776" y="-70644"/>
                                <a:pt x="3011995" y="0"/>
                              </a:cubicBezTo>
                              <a:cubicBezTo>
                                <a:pt x="2770214" y="70644"/>
                                <a:pt x="2562900" y="-49597"/>
                                <a:pt x="2399410" y="0"/>
                              </a:cubicBezTo>
                              <a:cubicBezTo>
                                <a:pt x="2235921" y="49597"/>
                                <a:pt x="2106721" y="-38480"/>
                                <a:pt x="2009584" y="0"/>
                              </a:cubicBezTo>
                              <a:cubicBezTo>
                                <a:pt x="1912447" y="38480"/>
                                <a:pt x="1706911" y="-1015"/>
                                <a:pt x="1619757" y="0"/>
                              </a:cubicBezTo>
                              <a:cubicBezTo>
                                <a:pt x="1532603" y="1015"/>
                                <a:pt x="1307323" y="-44104"/>
                                <a:pt x="1062862" y="0"/>
                              </a:cubicBezTo>
                              <a:cubicBezTo>
                                <a:pt x="818402" y="44104"/>
                                <a:pt x="433197" y="-59607"/>
                                <a:pt x="4762" y="0"/>
                              </a:cubicBezTo>
                              <a:cubicBezTo>
                                <a:pt x="256230" y="988144"/>
                                <a:pt x="231515" y="2086959"/>
                                <a:pt x="0" y="3121025"/>
                              </a:cubicBezTo>
                              <a:cubicBezTo>
                                <a:pt x="86478" y="3120489"/>
                                <a:pt x="182699" y="3132599"/>
                                <a:pt x="231775" y="3121025"/>
                              </a:cubicBezTo>
                              <a:cubicBezTo>
                                <a:pt x="228143" y="1759458"/>
                                <a:pt x="240059" y="1682280"/>
                                <a:pt x="239712" y="30480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Freeform: Shape 21">
                  <a:extLst>
                    <a:ext uri="{FF2B5EF4-FFF2-40B4-BE49-F238E27FC236}">
                      <a16:creationId xmlns:a16="http://schemas.microsoft.com/office/drawing/2014/main" id="{49F3549D-86F5-6578-C680-47479F2A273B}"/>
                    </a:ext>
                  </a:extLst>
                </p:cNvPr>
                <p:cNvSpPr/>
                <p:nvPr/>
              </p:nvSpPr>
              <p:spPr>
                <a:xfrm>
                  <a:off x="2217420" y="1608773"/>
                  <a:ext cx="6344602" cy="5013007"/>
                </a:xfrm>
                <a:custGeom>
                  <a:avLst/>
                  <a:gdLst>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81000 w 6339840"/>
                    <a:gd name="connsiteY6" fmla="*/ 3147060 h 5151120"/>
                    <a:gd name="connsiteX7" fmla="*/ 510540 w 6339840"/>
                    <a:gd name="connsiteY7" fmla="*/ 3208020 h 5151120"/>
                    <a:gd name="connsiteX8" fmla="*/ 624840 w 6339840"/>
                    <a:gd name="connsiteY8" fmla="*/ 3154680 h 5151120"/>
                    <a:gd name="connsiteX9" fmla="*/ 845820 w 6339840"/>
                    <a:gd name="connsiteY9" fmla="*/ 3177540 h 5151120"/>
                    <a:gd name="connsiteX10" fmla="*/ 3657600 w 6339840"/>
                    <a:gd name="connsiteY10" fmla="*/ 4671060 h 5151120"/>
                    <a:gd name="connsiteX11" fmla="*/ 4511040 w 6339840"/>
                    <a:gd name="connsiteY11" fmla="*/ 5113020 h 5151120"/>
                    <a:gd name="connsiteX12" fmla="*/ 4564380 w 6339840"/>
                    <a:gd name="connsiteY12" fmla="*/ 4709160 h 5151120"/>
                    <a:gd name="connsiteX13" fmla="*/ 4724400 w 6339840"/>
                    <a:gd name="connsiteY13" fmla="*/ 3962400 h 5151120"/>
                    <a:gd name="connsiteX14" fmla="*/ 5036820 w 6339840"/>
                    <a:gd name="connsiteY14" fmla="*/ 3459480 h 5151120"/>
                    <a:gd name="connsiteX15" fmla="*/ 5562600 w 6339840"/>
                    <a:gd name="connsiteY15" fmla="*/ 2476500 h 5151120"/>
                    <a:gd name="connsiteX16" fmla="*/ 5943600 w 6339840"/>
                    <a:gd name="connsiteY16" fmla="*/ 1805940 h 5151120"/>
                    <a:gd name="connsiteX17" fmla="*/ 6004560 w 6339840"/>
                    <a:gd name="connsiteY17" fmla="*/ 1752600 h 5151120"/>
                    <a:gd name="connsiteX18" fmla="*/ 6111240 w 6339840"/>
                    <a:gd name="connsiteY18" fmla="*/ 1089660 h 5151120"/>
                    <a:gd name="connsiteX19" fmla="*/ 6179820 w 6339840"/>
                    <a:gd name="connsiteY19" fmla="*/ 845820 h 5151120"/>
                    <a:gd name="connsiteX20" fmla="*/ 6233160 w 6339840"/>
                    <a:gd name="connsiteY20" fmla="*/ 266700 h 5151120"/>
                    <a:gd name="connsiteX21" fmla="*/ 6134100 w 6339840"/>
                    <a:gd name="connsiteY2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81000 w 6339840"/>
                    <a:gd name="connsiteY6" fmla="*/ 3147060 h 5151120"/>
                    <a:gd name="connsiteX7" fmla="*/ 491490 w 6339840"/>
                    <a:gd name="connsiteY7" fmla="*/ 3165157 h 5151120"/>
                    <a:gd name="connsiteX8" fmla="*/ 624840 w 6339840"/>
                    <a:gd name="connsiteY8" fmla="*/ 3154680 h 5151120"/>
                    <a:gd name="connsiteX9" fmla="*/ 845820 w 6339840"/>
                    <a:gd name="connsiteY9" fmla="*/ 3177540 h 5151120"/>
                    <a:gd name="connsiteX10" fmla="*/ 3657600 w 6339840"/>
                    <a:gd name="connsiteY10" fmla="*/ 4671060 h 5151120"/>
                    <a:gd name="connsiteX11" fmla="*/ 4511040 w 6339840"/>
                    <a:gd name="connsiteY11" fmla="*/ 5113020 h 5151120"/>
                    <a:gd name="connsiteX12" fmla="*/ 4564380 w 6339840"/>
                    <a:gd name="connsiteY12" fmla="*/ 4709160 h 5151120"/>
                    <a:gd name="connsiteX13" fmla="*/ 4724400 w 6339840"/>
                    <a:gd name="connsiteY13" fmla="*/ 3962400 h 5151120"/>
                    <a:gd name="connsiteX14" fmla="*/ 5036820 w 6339840"/>
                    <a:gd name="connsiteY14" fmla="*/ 3459480 h 5151120"/>
                    <a:gd name="connsiteX15" fmla="*/ 5562600 w 6339840"/>
                    <a:gd name="connsiteY15" fmla="*/ 2476500 h 5151120"/>
                    <a:gd name="connsiteX16" fmla="*/ 5943600 w 6339840"/>
                    <a:gd name="connsiteY16" fmla="*/ 1805940 h 5151120"/>
                    <a:gd name="connsiteX17" fmla="*/ 6004560 w 6339840"/>
                    <a:gd name="connsiteY17" fmla="*/ 1752600 h 5151120"/>
                    <a:gd name="connsiteX18" fmla="*/ 6111240 w 6339840"/>
                    <a:gd name="connsiteY18" fmla="*/ 1089660 h 5151120"/>
                    <a:gd name="connsiteX19" fmla="*/ 6179820 w 6339840"/>
                    <a:gd name="connsiteY19" fmla="*/ 845820 h 5151120"/>
                    <a:gd name="connsiteX20" fmla="*/ 6233160 w 6339840"/>
                    <a:gd name="connsiteY20" fmla="*/ 266700 h 5151120"/>
                    <a:gd name="connsiteX21" fmla="*/ 6134100 w 6339840"/>
                    <a:gd name="connsiteY2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4840 w 6339840"/>
                    <a:gd name="connsiteY8" fmla="*/ 3154680 h 5151120"/>
                    <a:gd name="connsiteX9" fmla="*/ 845820 w 6339840"/>
                    <a:gd name="connsiteY9" fmla="*/ 3177540 h 5151120"/>
                    <a:gd name="connsiteX10" fmla="*/ 3657600 w 6339840"/>
                    <a:gd name="connsiteY10" fmla="*/ 4671060 h 5151120"/>
                    <a:gd name="connsiteX11" fmla="*/ 4511040 w 6339840"/>
                    <a:gd name="connsiteY11" fmla="*/ 5113020 h 5151120"/>
                    <a:gd name="connsiteX12" fmla="*/ 4564380 w 6339840"/>
                    <a:gd name="connsiteY12" fmla="*/ 4709160 h 5151120"/>
                    <a:gd name="connsiteX13" fmla="*/ 4724400 w 6339840"/>
                    <a:gd name="connsiteY13" fmla="*/ 3962400 h 5151120"/>
                    <a:gd name="connsiteX14" fmla="*/ 5036820 w 6339840"/>
                    <a:gd name="connsiteY14" fmla="*/ 3459480 h 5151120"/>
                    <a:gd name="connsiteX15" fmla="*/ 5562600 w 6339840"/>
                    <a:gd name="connsiteY15" fmla="*/ 2476500 h 5151120"/>
                    <a:gd name="connsiteX16" fmla="*/ 5943600 w 6339840"/>
                    <a:gd name="connsiteY16" fmla="*/ 1805940 h 5151120"/>
                    <a:gd name="connsiteX17" fmla="*/ 6004560 w 6339840"/>
                    <a:gd name="connsiteY17" fmla="*/ 1752600 h 5151120"/>
                    <a:gd name="connsiteX18" fmla="*/ 6111240 w 6339840"/>
                    <a:gd name="connsiteY18" fmla="*/ 1089660 h 5151120"/>
                    <a:gd name="connsiteX19" fmla="*/ 6179820 w 6339840"/>
                    <a:gd name="connsiteY19" fmla="*/ 845820 h 5151120"/>
                    <a:gd name="connsiteX20" fmla="*/ 6233160 w 6339840"/>
                    <a:gd name="connsiteY20" fmla="*/ 266700 h 5151120"/>
                    <a:gd name="connsiteX21" fmla="*/ 6134100 w 6339840"/>
                    <a:gd name="connsiteY2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3657600 w 6339840"/>
                    <a:gd name="connsiteY10" fmla="*/ 4671060 h 5151120"/>
                    <a:gd name="connsiteX11" fmla="*/ 4511040 w 6339840"/>
                    <a:gd name="connsiteY11" fmla="*/ 5113020 h 5151120"/>
                    <a:gd name="connsiteX12" fmla="*/ 4564380 w 6339840"/>
                    <a:gd name="connsiteY12" fmla="*/ 4709160 h 5151120"/>
                    <a:gd name="connsiteX13" fmla="*/ 4724400 w 6339840"/>
                    <a:gd name="connsiteY13" fmla="*/ 3962400 h 5151120"/>
                    <a:gd name="connsiteX14" fmla="*/ 5036820 w 6339840"/>
                    <a:gd name="connsiteY14" fmla="*/ 3459480 h 5151120"/>
                    <a:gd name="connsiteX15" fmla="*/ 5562600 w 6339840"/>
                    <a:gd name="connsiteY15" fmla="*/ 2476500 h 5151120"/>
                    <a:gd name="connsiteX16" fmla="*/ 5943600 w 6339840"/>
                    <a:gd name="connsiteY16" fmla="*/ 1805940 h 5151120"/>
                    <a:gd name="connsiteX17" fmla="*/ 6004560 w 6339840"/>
                    <a:gd name="connsiteY17" fmla="*/ 1752600 h 5151120"/>
                    <a:gd name="connsiteX18" fmla="*/ 6111240 w 6339840"/>
                    <a:gd name="connsiteY18" fmla="*/ 1089660 h 5151120"/>
                    <a:gd name="connsiteX19" fmla="*/ 6179820 w 6339840"/>
                    <a:gd name="connsiteY19" fmla="*/ 845820 h 5151120"/>
                    <a:gd name="connsiteX20" fmla="*/ 6233160 w 6339840"/>
                    <a:gd name="connsiteY20" fmla="*/ 266700 h 5151120"/>
                    <a:gd name="connsiteX21" fmla="*/ 6134100 w 6339840"/>
                    <a:gd name="connsiteY2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932974 w 6339840"/>
                    <a:gd name="connsiteY10" fmla="*/ 3220403 h 5151120"/>
                    <a:gd name="connsiteX11" fmla="*/ 3657600 w 6339840"/>
                    <a:gd name="connsiteY11" fmla="*/ 4671060 h 5151120"/>
                    <a:gd name="connsiteX12" fmla="*/ 4511040 w 6339840"/>
                    <a:gd name="connsiteY12" fmla="*/ 5113020 h 5151120"/>
                    <a:gd name="connsiteX13" fmla="*/ 4564380 w 6339840"/>
                    <a:gd name="connsiteY13" fmla="*/ 4709160 h 5151120"/>
                    <a:gd name="connsiteX14" fmla="*/ 4724400 w 6339840"/>
                    <a:gd name="connsiteY14" fmla="*/ 3962400 h 5151120"/>
                    <a:gd name="connsiteX15" fmla="*/ 5036820 w 6339840"/>
                    <a:gd name="connsiteY15" fmla="*/ 3459480 h 5151120"/>
                    <a:gd name="connsiteX16" fmla="*/ 5562600 w 6339840"/>
                    <a:gd name="connsiteY16" fmla="*/ 2476500 h 5151120"/>
                    <a:gd name="connsiteX17" fmla="*/ 5943600 w 6339840"/>
                    <a:gd name="connsiteY17" fmla="*/ 1805940 h 5151120"/>
                    <a:gd name="connsiteX18" fmla="*/ 6004560 w 6339840"/>
                    <a:gd name="connsiteY18" fmla="*/ 1752600 h 5151120"/>
                    <a:gd name="connsiteX19" fmla="*/ 6111240 w 6339840"/>
                    <a:gd name="connsiteY19" fmla="*/ 1089660 h 5151120"/>
                    <a:gd name="connsiteX20" fmla="*/ 6179820 w 6339840"/>
                    <a:gd name="connsiteY20" fmla="*/ 845820 h 5151120"/>
                    <a:gd name="connsiteX21" fmla="*/ 6233160 w 6339840"/>
                    <a:gd name="connsiteY21" fmla="*/ 266700 h 5151120"/>
                    <a:gd name="connsiteX22" fmla="*/ 6134100 w 6339840"/>
                    <a:gd name="connsiteY22"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3657600 w 6339840"/>
                    <a:gd name="connsiteY11" fmla="*/ 4671060 h 5151120"/>
                    <a:gd name="connsiteX12" fmla="*/ 4511040 w 6339840"/>
                    <a:gd name="connsiteY12" fmla="*/ 5113020 h 5151120"/>
                    <a:gd name="connsiteX13" fmla="*/ 4564380 w 6339840"/>
                    <a:gd name="connsiteY13" fmla="*/ 4709160 h 5151120"/>
                    <a:gd name="connsiteX14" fmla="*/ 4724400 w 6339840"/>
                    <a:gd name="connsiteY14" fmla="*/ 3962400 h 5151120"/>
                    <a:gd name="connsiteX15" fmla="*/ 5036820 w 6339840"/>
                    <a:gd name="connsiteY15" fmla="*/ 3459480 h 5151120"/>
                    <a:gd name="connsiteX16" fmla="*/ 5562600 w 6339840"/>
                    <a:gd name="connsiteY16" fmla="*/ 2476500 h 5151120"/>
                    <a:gd name="connsiteX17" fmla="*/ 5943600 w 6339840"/>
                    <a:gd name="connsiteY17" fmla="*/ 1805940 h 5151120"/>
                    <a:gd name="connsiteX18" fmla="*/ 6004560 w 6339840"/>
                    <a:gd name="connsiteY18" fmla="*/ 1752600 h 5151120"/>
                    <a:gd name="connsiteX19" fmla="*/ 6111240 w 6339840"/>
                    <a:gd name="connsiteY19" fmla="*/ 1089660 h 5151120"/>
                    <a:gd name="connsiteX20" fmla="*/ 6179820 w 6339840"/>
                    <a:gd name="connsiteY20" fmla="*/ 845820 h 5151120"/>
                    <a:gd name="connsiteX21" fmla="*/ 6233160 w 6339840"/>
                    <a:gd name="connsiteY21" fmla="*/ 266700 h 5151120"/>
                    <a:gd name="connsiteX22" fmla="*/ 6134100 w 6339840"/>
                    <a:gd name="connsiteY22"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52036 w 6339840"/>
                    <a:gd name="connsiteY11" fmla="*/ 3408521 h 5151120"/>
                    <a:gd name="connsiteX12" fmla="*/ 3657600 w 6339840"/>
                    <a:gd name="connsiteY12" fmla="*/ 4671060 h 5151120"/>
                    <a:gd name="connsiteX13" fmla="*/ 4511040 w 6339840"/>
                    <a:gd name="connsiteY13" fmla="*/ 5113020 h 5151120"/>
                    <a:gd name="connsiteX14" fmla="*/ 4564380 w 6339840"/>
                    <a:gd name="connsiteY14" fmla="*/ 4709160 h 5151120"/>
                    <a:gd name="connsiteX15" fmla="*/ 4724400 w 6339840"/>
                    <a:gd name="connsiteY15" fmla="*/ 3962400 h 5151120"/>
                    <a:gd name="connsiteX16" fmla="*/ 5036820 w 6339840"/>
                    <a:gd name="connsiteY16" fmla="*/ 3459480 h 5151120"/>
                    <a:gd name="connsiteX17" fmla="*/ 5562600 w 6339840"/>
                    <a:gd name="connsiteY17" fmla="*/ 2476500 h 5151120"/>
                    <a:gd name="connsiteX18" fmla="*/ 5943600 w 6339840"/>
                    <a:gd name="connsiteY18" fmla="*/ 1805940 h 5151120"/>
                    <a:gd name="connsiteX19" fmla="*/ 6004560 w 6339840"/>
                    <a:gd name="connsiteY19" fmla="*/ 1752600 h 5151120"/>
                    <a:gd name="connsiteX20" fmla="*/ 6111240 w 6339840"/>
                    <a:gd name="connsiteY20" fmla="*/ 1089660 h 5151120"/>
                    <a:gd name="connsiteX21" fmla="*/ 6179820 w 6339840"/>
                    <a:gd name="connsiteY21" fmla="*/ 845820 h 5151120"/>
                    <a:gd name="connsiteX22" fmla="*/ 6233160 w 6339840"/>
                    <a:gd name="connsiteY22" fmla="*/ 266700 h 5151120"/>
                    <a:gd name="connsiteX23" fmla="*/ 6134100 w 6339840"/>
                    <a:gd name="connsiteY2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3657600 w 6339840"/>
                    <a:gd name="connsiteY12" fmla="*/ 4671060 h 5151120"/>
                    <a:gd name="connsiteX13" fmla="*/ 4511040 w 6339840"/>
                    <a:gd name="connsiteY13" fmla="*/ 5113020 h 5151120"/>
                    <a:gd name="connsiteX14" fmla="*/ 4564380 w 6339840"/>
                    <a:gd name="connsiteY14" fmla="*/ 4709160 h 5151120"/>
                    <a:gd name="connsiteX15" fmla="*/ 4724400 w 6339840"/>
                    <a:gd name="connsiteY15" fmla="*/ 3962400 h 5151120"/>
                    <a:gd name="connsiteX16" fmla="*/ 5036820 w 6339840"/>
                    <a:gd name="connsiteY16" fmla="*/ 3459480 h 5151120"/>
                    <a:gd name="connsiteX17" fmla="*/ 5562600 w 6339840"/>
                    <a:gd name="connsiteY17" fmla="*/ 2476500 h 5151120"/>
                    <a:gd name="connsiteX18" fmla="*/ 5943600 w 6339840"/>
                    <a:gd name="connsiteY18" fmla="*/ 1805940 h 5151120"/>
                    <a:gd name="connsiteX19" fmla="*/ 6004560 w 6339840"/>
                    <a:gd name="connsiteY19" fmla="*/ 1752600 h 5151120"/>
                    <a:gd name="connsiteX20" fmla="*/ 6111240 w 6339840"/>
                    <a:gd name="connsiteY20" fmla="*/ 1089660 h 5151120"/>
                    <a:gd name="connsiteX21" fmla="*/ 6179820 w 6339840"/>
                    <a:gd name="connsiteY21" fmla="*/ 845820 h 5151120"/>
                    <a:gd name="connsiteX22" fmla="*/ 6233160 w 6339840"/>
                    <a:gd name="connsiteY22" fmla="*/ 266700 h 5151120"/>
                    <a:gd name="connsiteX23" fmla="*/ 6134100 w 6339840"/>
                    <a:gd name="connsiteY2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325880 w 6339840"/>
                    <a:gd name="connsiteY12" fmla="*/ 3518059 h 5151120"/>
                    <a:gd name="connsiteX13" fmla="*/ 3657600 w 6339840"/>
                    <a:gd name="connsiteY13" fmla="*/ 4671060 h 5151120"/>
                    <a:gd name="connsiteX14" fmla="*/ 4511040 w 6339840"/>
                    <a:gd name="connsiteY14" fmla="*/ 5113020 h 5151120"/>
                    <a:gd name="connsiteX15" fmla="*/ 4564380 w 6339840"/>
                    <a:gd name="connsiteY15" fmla="*/ 4709160 h 5151120"/>
                    <a:gd name="connsiteX16" fmla="*/ 4724400 w 6339840"/>
                    <a:gd name="connsiteY16" fmla="*/ 3962400 h 5151120"/>
                    <a:gd name="connsiteX17" fmla="*/ 5036820 w 6339840"/>
                    <a:gd name="connsiteY17" fmla="*/ 3459480 h 5151120"/>
                    <a:gd name="connsiteX18" fmla="*/ 5562600 w 6339840"/>
                    <a:gd name="connsiteY18" fmla="*/ 2476500 h 5151120"/>
                    <a:gd name="connsiteX19" fmla="*/ 5943600 w 6339840"/>
                    <a:gd name="connsiteY19" fmla="*/ 1805940 h 5151120"/>
                    <a:gd name="connsiteX20" fmla="*/ 6004560 w 6339840"/>
                    <a:gd name="connsiteY20" fmla="*/ 1752600 h 5151120"/>
                    <a:gd name="connsiteX21" fmla="*/ 6111240 w 6339840"/>
                    <a:gd name="connsiteY21" fmla="*/ 1089660 h 5151120"/>
                    <a:gd name="connsiteX22" fmla="*/ 6179820 w 6339840"/>
                    <a:gd name="connsiteY22" fmla="*/ 845820 h 5151120"/>
                    <a:gd name="connsiteX23" fmla="*/ 6233160 w 6339840"/>
                    <a:gd name="connsiteY23" fmla="*/ 266700 h 5151120"/>
                    <a:gd name="connsiteX24" fmla="*/ 6134100 w 6339840"/>
                    <a:gd name="connsiteY2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3657600 w 6339840"/>
                    <a:gd name="connsiteY13" fmla="*/ 4671060 h 5151120"/>
                    <a:gd name="connsiteX14" fmla="*/ 4511040 w 6339840"/>
                    <a:gd name="connsiteY14" fmla="*/ 5113020 h 5151120"/>
                    <a:gd name="connsiteX15" fmla="*/ 4564380 w 6339840"/>
                    <a:gd name="connsiteY15" fmla="*/ 4709160 h 5151120"/>
                    <a:gd name="connsiteX16" fmla="*/ 4724400 w 6339840"/>
                    <a:gd name="connsiteY16" fmla="*/ 3962400 h 5151120"/>
                    <a:gd name="connsiteX17" fmla="*/ 5036820 w 6339840"/>
                    <a:gd name="connsiteY17" fmla="*/ 3459480 h 5151120"/>
                    <a:gd name="connsiteX18" fmla="*/ 5562600 w 6339840"/>
                    <a:gd name="connsiteY18" fmla="*/ 2476500 h 5151120"/>
                    <a:gd name="connsiteX19" fmla="*/ 5943600 w 6339840"/>
                    <a:gd name="connsiteY19" fmla="*/ 1805940 h 5151120"/>
                    <a:gd name="connsiteX20" fmla="*/ 6004560 w 6339840"/>
                    <a:gd name="connsiteY20" fmla="*/ 1752600 h 5151120"/>
                    <a:gd name="connsiteX21" fmla="*/ 6111240 w 6339840"/>
                    <a:gd name="connsiteY21" fmla="*/ 1089660 h 5151120"/>
                    <a:gd name="connsiteX22" fmla="*/ 6179820 w 6339840"/>
                    <a:gd name="connsiteY22" fmla="*/ 845820 h 5151120"/>
                    <a:gd name="connsiteX23" fmla="*/ 6233160 w 6339840"/>
                    <a:gd name="connsiteY23" fmla="*/ 266700 h 5151120"/>
                    <a:gd name="connsiteX24" fmla="*/ 6134100 w 6339840"/>
                    <a:gd name="connsiteY2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428274 w 6339840"/>
                    <a:gd name="connsiteY13" fmla="*/ 3546634 h 5151120"/>
                    <a:gd name="connsiteX14" fmla="*/ 3657600 w 6339840"/>
                    <a:gd name="connsiteY14" fmla="*/ 4671060 h 5151120"/>
                    <a:gd name="connsiteX15" fmla="*/ 4511040 w 6339840"/>
                    <a:gd name="connsiteY15" fmla="*/ 5113020 h 5151120"/>
                    <a:gd name="connsiteX16" fmla="*/ 4564380 w 6339840"/>
                    <a:gd name="connsiteY16" fmla="*/ 4709160 h 5151120"/>
                    <a:gd name="connsiteX17" fmla="*/ 4724400 w 6339840"/>
                    <a:gd name="connsiteY17" fmla="*/ 3962400 h 5151120"/>
                    <a:gd name="connsiteX18" fmla="*/ 5036820 w 6339840"/>
                    <a:gd name="connsiteY18" fmla="*/ 3459480 h 5151120"/>
                    <a:gd name="connsiteX19" fmla="*/ 5562600 w 6339840"/>
                    <a:gd name="connsiteY19" fmla="*/ 2476500 h 5151120"/>
                    <a:gd name="connsiteX20" fmla="*/ 5943600 w 6339840"/>
                    <a:gd name="connsiteY20" fmla="*/ 1805940 h 5151120"/>
                    <a:gd name="connsiteX21" fmla="*/ 6004560 w 6339840"/>
                    <a:gd name="connsiteY21" fmla="*/ 1752600 h 5151120"/>
                    <a:gd name="connsiteX22" fmla="*/ 6111240 w 6339840"/>
                    <a:gd name="connsiteY22" fmla="*/ 1089660 h 5151120"/>
                    <a:gd name="connsiteX23" fmla="*/ 6179820 w 6339840"/>
                    <a:gd name="connsiteY23" fmla="*/ 845820 h 5151120"/>
                    <a:gd name="connsiteX24" fmla="*/ 6233160 w 6339840"/>
                    <a:gd name="connsiteY24" fmla="*/ 266700 h 5151120"/>
                    <a:gd name="connsiteX25" fmla="*/ 6134100 w 6339840"/>
                    <a:gd name="connsiteY25"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3657600 w 6339840"/>
                    <a:gd name="connsiteY14" fmla="*/ 4671060 h 5151120"/>
                    <a:gd name="connsiteX15" fmla="*/ 4511040 w 6339840"/>
                    <a:gd name="connsiteY15" fmla="*/ 5113020 h 5151120"/>
                    <a:gd name="connsiteX16" fmla="*/ 4564380 w 6339840"/>
                    <a:gd name="connsiteY16" fmla="*/ 4709160 h 5151120"/>
                    <a:gd name="connsiteX17" fmla="*/ 4724400 w 6339840"/>
                    <a:gd name="connsiteY17" fmla="*/ 3962400 h 5151120"/>
                    <a:gd name="connsiteX18" fmla="*/ 5036820 w 6339840"/>
                    <a:gd name="connsiteY18" fmla="*/ 3459480 h 5151120"/>
                    <a:gd name="connsiteX19" fmla="*/ 5562600 w 6339840"/>
                    <a:gd name="connsiteY19" fmla="*/ 2476500 h 5151120"/>
                    <a:gd name="connsiteX20" fmla="*/ 5943600 w 6339840"/>
                    <a:gd name="connsiteY20" fmla="*/ 1805940 h 5151120"/>
                    <a:gd name="connsiteX21" fmla="*/ 6004560 w 6339840"/>
                    <a:gd name="connsiteY21" fmla="*/ 1752600 h 5151120"/>
                    <a:gd name="connsiteX22" fmla="*/ 6111240 w 6339840"/>
                    <a:gd name="connsiteY22" fmla="*/ 1089660 h 5151120"/>
                    <a:gd name="connsiteX23" fmla="*/ 6179820 w 6339840"/>
                    <a:gd name="connsiteY23" fmla="*/ 845820 h 5151120"/>
                    <a:gd name="connsiteX24" fmla="*/ 6233160 w 6339840"/>
                    <a:gd name="connsiteY24" fmla="*/ 266700 h 5151120"/>
                    <a:gd name="connsiteX25" fmla="*/ 6134100 w 6339840"/>
                    <a:gd name="connsiteY25"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3657600 w 6339840"/>
                    <a:gd name="connsiteY14" fmla="*/ 4671060 h 5151120"/>
                    <a:gd name="connsiteX15" fmla="*/ 4511040 w 6339840"/>
                    <a:gd name="connsiteY15" fmla="*/ 5113020 h 5151120"/>
                    <a:gd name="connsiteX16" fmla="*/ 4564380 w 6339840"/>
                    <a:gd name="connsiteY16" fmla="*/ 4709160 h 5151120"/>
                    <a:gd name="connsiteX17" fmla="*/ 4724400 w 6339840"/>
                    <a:gd name="connsiteY17" fmla="*/ 3962400 h 5151120"/>
                    <a:gd name="connsiteX18" fmla="*/ 5036820 w 6339840"/>
                    <a:gd name="connsiteY18" fmla="*/ 3459480 h 5151120"/>
                    <a:gd name="connsiteX19" fmla="*/ 5562600 w 6339840"/>
                    <a:gd name="connsiteY19" fmla="*/ 2476500 h 5151120"/>
                    <a:gd name="connsiteX20" fmla="*/ 5943600 w 6339840"/>
                    <a:gd name="connsiteY20" fmla="*/ 1805940 h 5151120"/>
                    <a:gd name="connsiteX21" fmla="*/ 6004560 w 6339840"/>
                    <a:gd name="connsiteY21" fmla="*/ 1752600 h 5151120"/>
                    <a:gd name="connsiteX22" fmla="*/ 6111240 w 6339840"/>
                    <a:gd name="connsiteY22" fmla="*/ 1089660 h 5151120"/>
                    <a:gd name="connsiteX23" fmla="*/ 6179820 w 6339840"/>
                    <a:gd name="connsiteY23" fmla="*/ 845820 h 5151120"/>
                    <a:gd name="connsiteX24" fmla="*/ 6233160 w 6339840"/>
                    <a:gd name="connsiteY24" fmla="*/ 266700 h 5151120"/>
                    <a:gd name="connsiteX25" fmla="*/ 6134100 w 6339840"/>
                    <a:gd name="connsiteY25"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644968 w 6339840"/>
                    <a:gd name="connsiteY14" fmla="*/ 3789521 h 5151120"/>
                    <a:gd name="connsiteX15" fmla="*/ 3657600 w 6339840"/>
                    <a:gd name="connsiteY15" fmla="*/ 4671060 h 5151120"/>
                    <a:gd name="connsiteX16" fmla="*/ 4511040 w 6339840"/>
                    <a:gd name="connsiteY16" fmla="*/ 5113020 h 5151120"/>
                    <a:gd name="connsiteX17" fmla="*/ 4564380 w 6339840"/>
                    <a:gd name="connsiteY17" fmla="*/ 4709160 h 5151120"/>
                    <a:gd name="connsiteX18" fmla="*/ 4724400 w 6339840"/>
                    <a:gd name="connsiteY18" fmla="*/ 3962400 h 5151120"/>
                    <a:gd name="connsiteX19" fmla="*/ 5036820 w 6339840"/>
                    <a:gd name="connsiteY19" fmla="*/ 3459480 h 5151120"/>
                    <a:gd name="connsiteX20" fmla="*/ 5562600 w 6339840"/>
                    <a:gd name="connsiteY20" fmla="*/ 2476500 h 5151120"/>
                    <a:gd name="connsiteX21" fmla="*/ 5943600 w 6339840"/>
                    <a:gd name="connsiteY21" fmla="*/ 1805940 h 5151120"/>
                    <a:gd name="connsiteX22" fmla="*/ 6004560 w 6339840"/>
                    <a:gd name="connsiteY22" fmla="*/ 1752600 h 5151120"/>
                    <a:gd name="connsiteX23" fmla="*/ 6111240 w 6339840"/>
                    <a:gd name="connsiteY23" fmla="*/ 1089660 h 5151120"/>
                    <a:gd name="connsiteX24" fmla="*/ 6179820 w 6339840"/>
                    <a:gd name="connsiteY24" fmla="*/ 845820 h 5151120"/>
                    <a:gd name="connsiteX25" fmla="*/ 6233160 w 6339840"/>
                    <a:gd name="connsiteY25" fmla="*/ 266700 h 5151120"/>
                    <a:gd name="connsiteX26" fmla="*/ 6134100 w 6339840"/>
                    <a:gd name="connsiteY26"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3657600 w 6339840"/>
                    <a:gd name="connsiteY15" fmla="*/ 4671060 h 5151120"/>
                    <a:gd name="connsiteX16" fmla="*/ 4511040 w 6339840"/>
                    <a:gd name="connsiteY16" fmla="*/ 5113020 h 5151120"/>
                    <a:gd name="connsiteX17" fmla="*/ 4564380 w 6339840"/>
                    <a:gd name="connsiteY17" fmla="*/ 4709160 h 5151120"/>
                    <a:gd name="connsiteX18" fmla="*/ 4724400 w 6339840"/>
                    <a:gd name="connsiteY18" fmla="*/ 3962400 h 5151120"/>
                    <a:gd name="connsiteX19" fmla="*/ 5036820 w 6339840"/>
                    <a:gd name="connsiteY19" fmla="*/ 3459480 h 5151120"/>
                    <a:gd name="connsiteX20" fmla="*/ 5562600 w 6339840"/>
                    <a:gd name="connsiteY20" fmla="*/ 2476500 h 5151120"/>
                    <a:gd name="connsiteX21" fmla="*/ 5943600 w 6339840"/>
                    <a:gd name="connsiteY21" fmla="*/ 1805940 h 5151120"/>
                    <a:gd name="connsiteX22" fmla="*/ 6004560 w 6339840"/>
                    <a:gd name="connsiteY22" fmla="*/ 1752600 h 5151120"/>
                    <a:gd name="connsiteX23" fmla="*/ 6111240 w 6339840"/>
                    <a:gd name="connsiteY23" fmla="*/ 1089660 h 5151120"/>
                    <a:gd name="connsiteX24" fmla="*/ 6179820 w 6339840"/>
                    <a:gd name="connsiteY24" fmla="*/ 845820 h 5151120"/>
                    <a:gd name="connsiteX25" fmla="*/ 6233160 w 6339840"/>
                    <a:gd name="connsiteY25" fmla="*/ 266700 h 5151120"/>
                    <a:gd name="connsiteX26" fmla="*/ 6134100 w 6339840"/>
                    <a:gd name="connsiteY26"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768793 w 6339840"/>
                    <a:gd name="connsiteY15" fmla="*/ 3956209 h 5151120"/>
                    <a:gd name="connsiteX16" fmla="*/ 3657600 w 6339840"/>
                    <a:gd name="connsiteY16" fmla="*/ 4671060 h 5151120"/>
                    <a:gd name="connsiteX17" fmla="*/ 4511040 w 6339840"/>
                    <a:gd name="connsiteY17" fmla="*/ 5113020 h 5151120"/>
                    <a:gd name="connsiteX18" fmla="*/ 4564380 w 6339840"/>
                    <a:gd name="connsiteY18" fmla="*/ 4709160 h 5151120"/>
                    <a:gd name="connsiteX19" fmla="*/ 4724400 w 6339840"/>
                    <a:gd name="connsiteY19" fmla="*/ 3962400 h 5151120"/>
                    <a:gd name="connsiteX20" fmla="*/ 5036820 w 6339840"/>
                    <a:gd name="connsiteY20" fmla="*/ 3459480 h 5151120"/>
                    <a:gd name="connsiteX21" fmla="*/ 5562600 w 6339840"/>
                    <a:gd name="connsiteY21" fmla="*/ 2476500 h 5151120"/>
                    <a:gd name="connsiteX22" fmla="*/ 5943600 w 6339840"/>
                    <a:gd name="connsiteY22" fmla="*/ 1805940 h 5151120"/>
                    <a:gd name="connsiteX23" fmla="*/ 6004560 w 6339840"/>
                    <a:gd name="connsiteY23" fmla="*/ 1752600 h 5151120"/>
                    <a:gd name="connsiteX24" fmla="*/ 6111240 w 6339840"/>
                    <a:gd name="connsiteY24" fmla="*/ 1089660 h 5151120"/>
                    <a:gd name="connsiteX25" fmla="*/ 6179820 w 6339840"/>
                    <a:gd name="connsiteY25" fmla="*/ 845820 h 5151120"/>
                    <a:gd name="connsiteX26" fmla="*/ 6233160 w 6339840"/>
                    <a:gd name="connsiteY26" fmla="*/ 266700 h 5151120"/>
                    <a:gd name="connsiteX27" fmla="*/ 6134100 w 6339840"/>
                    <a:gd name="connsiteY27"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3657600 w 6339840"/>
                    <a:gd name="connsiteY16" fmla="*/ 4671060 h 5151120"/>
                    <a:gd name="connsiteX17" fmla="*/ 4511040 w 6339840"/>
                    <a:gd name="connsiteY17" fmla="*/ 5113020 h 5151120"/>
                    <a:gd name="connsiteX18" fmla="*/ 4564380 w 6339840"/>
                    <a:gd name="connsiteY18" fmla="*/ 4709160 h 5151120"/>
                    <a:gd name="connsiteX19" fmla="*/ 4724400 w 6339840"/>
                    <a:gd name="connsiteY19" fmla="*/ 3962400 h 5151120"/>
                    <a:gd name="connsiteX20" fmla="*/ 5036820 w 6339840"/>
                    <a:gd name="connsiteY20" fmla="*/ 3459480 h 5151120"/>
                    <a:gd name="connsiteX21" fmla="*/ 5562600 w 6339840"/>
                    <a:gd name="connsiteY21" fmla="*/ 2476500 h 5151120"/>
                    <a:gd name="connsiteX22" fmla="*/ 5943600 w 6339840"/>
                    <a:gd name="connsiteY22" fmla="*/ 1805940 h 5151120"/>
                    <a:gd name="connsiteX23" fmla="*/ 6004560 w 6339840"/>
                    <a:gd name="connsiteY23" fmla="*/ 1752600 h 5151120"/>
                    <a:gd name="connsiteX24" fmla="*/ 6111240 w 6339840"/>
                    <a:gd name="connsiteY24" fmla="*/ 1089660 h 5151120"/>
                    <a:gd name="connsiteX25" fmla="*/ 6179820 w 6339840"/>
                    <a:gd name="connsiteY25" fmla="*/ 845820 h 5151120"/>
                    <a:gd name="connsiteX26" fmla="*/ 6233160 w 6339840"/>
                    <a:gd name="connsiteY26" fmla="*/ 266700 h 5151120"/>
                    <a:gd name="connsiteX27" fmla="*/ 6134100 w 6339840"/>
                    <a:gd name="connsiteY27"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2128361 w 6339840"/>
                    <a:gd name="connsiteY16" fmla="*/ 4118134 h 5151120"/>
                    <a:gd name="connsiteX17" fmla="*/ 3657600 w 6339840"/>
                    <a:gd name="connsiteY17" fmla="*/ 4671060 h 5151120"/>
                    <a:gd name="connsiteX18" fmla="*/ 4511040 w 6339840"/>
                    <a:gd name="connsiteY18" fmla="*/ 5113020 h 5151120"/>
                    <a:gd name="connsiteX19" fmla="*/ 4564380 w 6339840"/>
                    <a:gd name="connsiteY19" fmla="*/ 4709160 h 5151120"/>
                    <a:gd name="connsiteX20" fmla="*/ 4724400 w 6339840"/>
                    <a:gd name="connsiteY20" fmla="*/ 3962400 h 5151120"/>
                    <a:gd name="connsiteX21" fmla="*/ 5036820 w 6339840"/>
                    <a:gd name="connsiteY21" fmla="*/ 3459480 h 5151120"/>
                    <a:gd name="connsiteX22" fmla="*/ 5562600 w 6339840"/>
                    <a:gd name="connsiteY22" fmla="*/ 2476500 h 5151120"/>
                    <a:gd name="connsiteX23" fmla="*/ 5943600 w 6339840"/>
                    <a:gd name="connsiteY23" fmla="*/ 1805940 h 5151120"/>
                    <a:gd name="connsiteX24" fmla="*/ 6004560 w 6339840"/>
                    <a:gd name="connsiteY24" fmla="*/ 1752600 h 5151120"/>
                    <a:gd name="connsiteX25" fmla="*/ 6111240 w 6339840"/>
                    <a:gd name="connsiteY25" fmla="*/ 1089660 h 5151120"/>
                    <a:gd name="connsiteX26" fmla="*/ 6179820 w 6339840"/>
                    <a:gd name="connsiteY26" fmla="*/ 845820 h 5151120"/>
                    <a:gd name="connsiteX27" fmla="*/ 6233160 w 6339840"/>
                    <a:gd name="connsiteY27" fmla="*/ 266700 h 5151120"/>
                    <a:gd name="connsiteX28" fmla="*/ 6134100 w 6339840"/>
                    <a:gd name="connsiteY28"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2016443 w 6339840"/>
                    <a:gd name="connsiteY16" fmla="*/ 4075271 h 5151120"/>
                    <a:gd name="connsiteX17" fmla="*/ 2128361 w 6339840"/>
                    <a:gd name="connsiteY17" fmla="*/ 4118134 h 5151120"/>
                    <a:gd name="connsiteX18" fmla="*/ 3657600 w 6339840"/>
                    <a:gd name="connsiteY18" fmla="*/ 4671060 h 5151120"/>
                    <a:gd name="connsiteX19" fmla="*/ 4511040 w 6339840"/>
                    <a:gd name="connsiteY19" fmla="*/ 5113020 h 5151120"/>
                    <a:gd name="connsiteX20" fmla="*/ 4564380 w 6339840"/>
                    <a:gd name="connsiteY20" fmla="*/ 4709160 h 5151120"/>
                    <a:gd name="connsiteX21" fmla="*/ 4724400 w 6339840"/>
                    <a:gd name="connsiteY21" fmla="*/ 3962400 h 5151120"/>
                    <a:gd name="connsiteX22" fmla="*/ 5036820 w 6339840"/>
                    <a:gd name="connsiteY22" fmla="*/ 3459480 h 5151120"/>
                    <a:gd name="connsiteX23" fmla="*/ 5562600 w 6339840"/>
                    <a:gd name="connsiteY23" fmla="*/ 2476500 h 5151120"/>
                    <a:gd name="connsiteX24" fmla="*/ 5943600 w 6339840"/>
                    <a:gd name="connsiteY24" fmla="*/ 1805940 h 5151120"/>
                    <a:gd name="connsiteX25" fmla="*/ 6004560 w 6339840"/>
                    <a:gd name="connsiteY25" fmla="*/ 1752600 h 5151120"/>
                    <a:gd name="connsiteX26" fmla="*/ 6111240 w 6339840"/>
                    <a:gd name="connsiteY26" fmla="*/ 1089660 h 5151120"/>
                    <a:gd name="connsiteX27" fmla="*/ 6179820 w 6339840"/>
                    <a:gd name="connsiteY27" fmla="*/ 845820 h 5151120"/>
                    <a:gd name="connsiteX28" fmla="*/ 6233160 w 6339840"/>
                    <a:gd name="connsiteY28" fmla="*/ 266700 h 5151120"/>
                    <a:gd name="connsiteX29" fmla="*/ 6134100 w 6339840"/>
                    <a:gd name="connsiteY29"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2014062 w 6339840"/>
                    <a:gd name="connsiteY16" fmla="*/ 4284821 h 5151120"/>
                    <a:gd name="connsiteX17" fmla="*/ 2128361 w 6339840"/>
                    <a:gd name="connsiteY17" fmla="*/ 4118134 h 5151120"/>
                    <a:gd name="connsiteX18" fmla="*/ 3657600 w 6339840"/>
                    <a:gd name="connsiteY18" fmla="*/ 4671060 h 5151120"/>
                    <a:gd name="connsiteX19" fmla="*/ 4511040 w 6339840"/>
                    <a:gd name="connsiteY19" fmla="*/ 5113020 h 5151120"/>
                    <a:gd name="connsiteX20" fmla="*/ 4564380 w 6339840"/>
                    <a:gd name="connsiteY20" fmla="*/ 4709160 h 5151120"/>
                    <a:gd name="connsiteX21" fmla="*/ 4724400 w 6339840"/>
                    <a:gd name="connsiteY21" fmla="*/ 3962400 h 5151120"/>
                    <a:gd name="connsiteX22" fmla="*/ 5036820 w 6339840"/>
                    <a:gd name="connsiteY22" fmla="*/ 3459480 h 5151120"/>
                    <a:gd name="connsiteX23" fmla="*/ 5562600 w 6339840"/>
                    <a:gd name="connsiteY23" fmla="*/ 2476500 h 5151120"/>
                    <a:gd name="connsiteX24" fmla="*/ 5943600 w 6339840"/>
                    <a:gd name="connsiteY24" fmla="*/ 1805940 h 5151120"/>
                    <a:gd name="connsiteX25" fmla="*/ 6004560 w 6339840"/>
                    <a:gd name="connsiteY25" fmla="*/ 1752600 h 5151120"/>
                    <a:gd name="connsiteX26" fmla="*/ 6111240 w 6339840"/>
                    <a:gd name="connsiteY26" fmla="*/ 1089660 h 5151120"/>
                    <a:gd name="connsiteX27" fmla="*/ 6179820 w 6339840"/>
                    <a:gd name="connsiteY27" fmla="*/ 845820 h 5151120"/>
                    <a:gd name="connsiteX28" fmla="*/ 6233160 w 6339840"/>
                    <a:gd name="connsiteY28" fmla="*/ 266700 h 5151120"/>
                    <a:gd name="connsiteX29" fmla="*/ 6134100 w 6339840"/>
                    <a:gd name="connsiteY29"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818799 w 6339840"/>
                    <a:gd name="connsiteY16" fmla="*/ 4108609 h 5151120"/>
                    <a:gd name="connsiteX17" fmla="*/ 2014062 w 6339840"/>
                    <a:gd name="connsiteY17" fmla="*/ 4284821 h 5151120"/>
                    <a:gd name="connsiteX18" fmla="*/ 2128361 w 6339840"/>
                    <a:gd name="connsiteY18" fmla="*/ 4118134 h 5151120"/>
                    <a:gd name="connsiteX19" fmla="*/ 3657600 w 6339840"/>
                    <a:gd name="connsiteY19" fmla="*/ 4671060 h 5151120"/>
                    <a:gd name="connsiteX20" fmla="*/ 4511040 w 6339840"/>
                    <a:gd name="connsiteY20" fmla="*/ 5113020 h 5151120"/>
                    <a:gd name="connsiteX21" fmla="*/ 4564380 w 6339840"/>
                    <a:gd name="connsiteY21" fmla="*/ 4709160 h 5151120"/>
                    <a:gd name="connsiteX22" fmla="*/ 4724400 w 6339840"/>
                    <a:gd name="connsiteY22" fmla="*/ 3962400 h 5151120"/>
                    <a:gd name="connsiteX23" fmla="*/ 5036820 w 6339840"/>
                    <a:gd name="connsiteY23" fmla="*/ 3459480 h 5151120"/>
                    <a:gd name="connsiteX24" fmla="*/ 5562600 w 6339840"/>
                    <a:gd name="connsiteY24" fmla="*/ 2476500 h 5151120"/>
                    <a:gd name="connsiteX25" fmla="*/ 5943600 w 6339840"/>
                    <a:gd name="connsiteY25" fmla="*/ 1805940 h 5151120"/>
                    <a:gd name="connsiteX26" fmla="*/ 6004560 w 6339840"/>
                    <a:gd name="connsiteY26" fmla="*/ 1752600 h 5151120"/>
                    <a:gd name="connsiteX27" fmla="*/ 6111240 w 6339840"/>
                    <a:gd name="connsiteY27" fmla="*/ 1089660 h 5151120"/>
                    <a:gd name="connsiteX28" fmla="*/ 6179820 w 6339840"/>
                    <a:gd name="connsiteY28" fmla="*/ 845820 h 5151120"/>
                    <a:gd name="connsiteX29" fmla="*/ 6233160 w 6339840"/>
                    <a:gd name="connsiteY29" fmla="*/ 266700 h 5151120"/>
                    <a:gd name="connsiteX30" fmla="*/ 6134100 w 6339840"/>
                    <a:gd name="connsiteY30"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3657600 w 6339840"/>
                    <a:gd name="connsiteY19" fmla="*/ 4671060 h 5151120"/>
                    <a:gd name="connsiteX20" fmla="*/ 4511040 w 6339840"/>
                    <a:gd name="connsiteY20" fmla="*/ 5113020 h 5151120"/>
                    <a:gd name="connsiteX21" fmla="*/ 4564380 w 6339840"/>
                    <a:gd name="connsiteY21" fmla="*/ 4709160 h 5151120"/>
                    <a:gd name="connsiteX22" fmla="*/ 4724400 w 6339840"/>
                    <a:gd name="connsiteY22" fmla="*/ 3962400 h 5151120"/>
                    <a:gd name="connsiteX23" fmla="*/ 5036820 w 6339840"/>
                    <a:gd name="connsiteY23" fmla="*/ 3459480 h 5151120"/>
                    <a:gd name="connsiteX24" fmla="*/ 5562600 w 6339840"/>
                    <a:gd name="connsiteY24" fmla="*/ 2476500 h 5151120"/>
                    <a:gd name="connsiteX25" fmla="*/ 5943600 w 6339840"/>
                    <a:gd name="connsiteY25" fmla="*/ 1805940 h 5151120"/>
                    <a:gd name="connsiteX26" fmla="*/ 6004560 w 6339840"/>
                    <a:gd name="connsiteY26" fmla="*/ 1752600 h 5151120"/>
                    <a:gd name="connsiteX27" fmla="*/ 6111240 w 6339840"/>
                    <a:gd name="connsiteY27" fmla="*/ 1089660 h 5151120"/>
                    <a:gd name="connsiteX28" fmla="*/ 6179820 w 6339840"/>
                    <a:gd name="connsiteY28" fmla="*/ 845820 h 5151120"/>
                    <a:gd name="connsiteX29" fmla="*/ 6233160 w 6339840"/>
                    <a:gd name="connsiteY29" fmla="*/ 266700 h 5151120"/>
                    <a:gd name="connsiteX30" fmla="*/ 6134100 w 6339840"/>
                    <a:gd name="connsiteY30"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96715 h 5151120"/>
                    <a:gd name="connsiteX20" fmla="*/ 3657600 w 6339840"/>
                    <a:gd name="connsiteY20" fmla="*/ 4671060 h 5151120"/>
                    <a:gd name="connsiteX21" fmla="*/ 4511040 w 6339840"/>
                    <a:gd name="connsiteY21" fmla="*/ 5113020 h 5151120"/>
                    <a:gd name="connsiteX22" fmla="*/ 4564380 w 6339840"/>
                    <a:gd name="connsiteY22" fmla="*/ 4709160 h 5151120"/>
                    <a:gd name="connsiteX23" fmla="*/ 4724400 w 6339840"/>
                    <a:gd name="connsiteY23" fmla="*/ 3962400 h 5151120"/>
                    <a:gd name="connsiteX24" fmla="*/ 5036820 w 6339840"/>
                    <a:gd name="connsiteY24" fmla="*/ 3459480 h 5151120"/>
                    <a:gd name="connsiteX25" fmla="*/ 5562600 w 6339840"/>
                    <a:gd name="connsiteY25" fmla="*/ 2476500 h 5151120"/>
                    <a:gd name="connsiteX26" fmla="*/ 5943600 w 6339840"/>
                    <a:gd name="connsiteY26" fmla="*/ 1805940 h 5151120"/>
                    <a:gd name="connsiteX27" fmla="*/ 6004560 w 6339840"/>
                    <a:gd name="connsiteY27" fmla="*/ 1752600 h 5151120"/>
                    <a:gd name="connsiteX28" fmla="*/ 6111240 w 6339840"/>
                    <a:gd name="connsiteY28" fmla="*/ 1089660 h 5151120"/>
                    <a:gd name="connsiteX29" fmla="*/ 6179820 w 6339840"/>
                    <a:gd name="connsiteY29" fmla="*/ 845820 h 5151120"/>
                    <a:gd name="connsiteX30" fmla="*/ 6233160 w 6339840"/>
                    <a:gd name="connsiteY30" fmla="*/ 266700 h 5151120"/>
                    <a:gd name="connsiteX31" fmla="*/ 6134100 w 6339840"/>
                    <a:gd name="connsiteY3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3657600 w 6339840"/>
                    <a:gd name="connsiteY20" fmla="*/ 4671060 h 5151120"/>
                    <a:gd name="connsiteX21" fmla="*/ 4511040 w 6339840"/>
                    <a:gd name="connsiteY21" fmla="*/ 5113020 h 5151120"/>
                    <a:gd name="connsiteX22" fmla="*/ 4564380 w 6339840"/>
                    <a:gd name="connsiteY22" fmla="*/ 4709160 h 5151120"/>
                    <a:gd name="connsiteX23" fmla="*/ 4724400 w 6339840"/>
                    <a:gd name="connsiteY23" fmla="*/ 3962400 h 5151120"/>
                    <a:gd name="connsiteX24" fmla="*/ 5036820 w 6339840"/>
                    <a:gd name="connsiteY24" fmla="*/ 3459480 h 5151120"/>
                    <a:gd name="connsiteX25" fmla="*/ 5562600 w 6339840"/>
                    <a:gd name="connsiteY25" fmla="*/ 2476500 h 5151120"/>
                    <a:gd name="connsiteX26" fmla="*/ 5943600 w 6339840"/>
                    <a:gd name="connsiteY26" fmla="*/ 1805940 h 5151120"/>
                    <a:gd name="connsiteX27" fmla="*/ 6004560 w 6339840"/>
                    <a:gd name="connsiteY27" fmla="*/ 1752600 h 5151120"/>
                    <a:gd name="connsiteX28" fmla="*/ 6111240 w 6339840"/>
                    <a:gd name="connsiteY28" fmla="*/ 1089660 h 5151120"/>
                    <a:gd name="connsiteX29" fmla="*/ 6179820 w 6339840"/>
                    <a:gd name="connsiteY29" fmla="*/ 845820 h 5151120"/>
                    <a:gd name="connsiteX30" fmla="*/ 6233160 w 6339840"/>
                    <a:gd name="connsiteY30" fmla="*/ 266700 h 5151120"/>
                    <a:gd name="connsiteX31" fmla="*/ 6134100 w 6339840"/>
                    <a:gd name="connsiteY3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3657600 w 6339840"/>
                    <a:gd name="connsiteY21" fmla="*/ 4671060 h 5151120"/>
                    <a:gd name="connsiteX22" fmla="*/ 4511040 w 6339840"/>
                    <a:gd name="connsiteY22" fmla="*/ 5113020 h 5151120"/>
                    <a:gd name="connsiteX23" fmla="*/ 4564380 w 6339840"/>
                    <a:gd name="connsiteY23" fmla="*/ 4709160 h 5151120"/>
                    <a:gd name="connsiteX24" fmla="*/ 4724400 w 6339840"/>
                    <a:gd name="connsiteY24" fmla="*/ 3962400 h 5151120"/>
                    <a:gd name="connsiteX25" fmla="*/ 5036820 w 6339840"/>
                    <a:gd name="connsiteY25" fmla="*/ 3459480 h 5151120"/>
                    <a:gd name="connsiteX26" fmla="*/ 5562600 w 6339840"/>
                    <a:gd name="connsiteY26" fmla="*/ 2476500 h 5151120"/>
                    <a:gd name="connsiteX27" fmla="*/ 5943600 w 6339840"/>
                    <a:gd name="connsiteY27" fmla="*/ 1805940 h 5151120"/>
                    <a:gd name="connsiteX28" fmla="*/ 6004560 w 6339840"/>
                    <a:gd name="connsiteY28" fmla="*/ 1752600 h 5151120"/>
                    <a:gd name="connsiteX29" fmla="*/ 6111240 w 6339840"/>
                    <a:gd name="connsiteY29" fmla="*/ 1089660 h 5151120"/>
                    <a:gd name="connsiteX30" fmla="*/ 6179820 w 6339840"/>
                    <a:gd name="connsiteY30" fmla="*/ 845820 h 5151120"/>
                    <a:gd name="connsiteX31" fmla="*/ 6233160 w 6339840"/>
                    <a:gd name="connsiteY31" fmla="*/ 266700 h 5151120"/>
                    <a:gd name="connsiteX32" fmla="*/ 6134100 w 6339840"/>
                    <a:gd name="connsiteY32"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35580 w 6339840"/>
                    <a:gd name="connsiteY21" fmla="*/ 4282440 h 5151120"/>
                    <a:gd name="connsiteX22" fmla="*/ 3657600 w 6339840"/>
                    <a:gd name="connsiteY22" fmla="*/ 4671060 h 5151120"/>
                    <a:gd name="connsiteX23" fmla="*/ 4511040 w 6339840"/>
                    <a:gd name="connsiteY23" fmla="*/ 5113020 h 5151120"/>
                    <a:gd name="connsiteX24" fmla="*/ 4564380 w 6339840"/>
                    <a:gd name="connsiteY24" fmla="*/ 4709160 h 5151120"/>
                    <a:gd name="connsiteX25" fmla="*/ 4724400 w 6339840"/>
                    <a:gd name="connsiteY25" fmla="*/ 3962400 h 5151120"/>
                    <a:gd name="connsiteX26" fmla="*/ 5036820 w 6339840"/>
                    <a:gd name="connsiteY26" fmla="*/ 3459480 h 5151120"/>
                    <a:gd name="connsiteX27" fmla="*/ 5562600 w 6339840"/>
                    <a:gd name="connsiteY27" fmla="*/ 2476500 h 5151120"/>
                    <a:gd name="connsiteX28" fmla="*/ 5943600 w 6339840"/>
                    <a:gd name="connsiteY28" fmla="*/ 1805940 h 5151120"/>
                    <a:gd name="connsiteX29" fmla="*/ 6004560 w 6339840"/>
                    <a:gd name="connsiteY29" fmla="*/ 1752600 h 5151120"/>
                    <a:gd name="connsiteX30" fmla="*/ 6111240 w 6339840"/>
                    <a:gd name="connsiteY30" fmla="*/ 1089660 h 5151120"/>
                    <a:gd name="connsiteX31" fmla="*/ 6179820 w 6339840"/>
                    <a:gd name="connsiteY31" fmla="*/ 845820 h 5151120"/>
                    <a:gd name="connsiteX32" fmla="*/ 6233160 w 6339840"/>
                    <a:gd name="connsiteY32" fmla="*/ 266700 h 5151120"/>
                    <a:gd name="connsiteX33" fmla="*/ 6134100 w 6339840"/>
                    <a:gd name="connsiteY3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3657600 w 6339840"/>
                    <a:gd name="connsiteY22" fmla="*/ 4671060 h 5151120"/>
                    <a:gd name="connsiteX23" fmla="*/ 4511040 w 6339840"/>
                    <a:gd name="connsiteY23" fmla="*/ 5113020 h 5151120"/>
                    <a:gd name="connsiteX24" fmla="*/ 4564380 w 6339840"/>
                    <a:gd name="connsiteY24" fmla="*/ 4709160 h 5151120"/>
                    <a:gd name="connsiteX25" fmla="*/ 4724400 w 6339840"/>
                    <a:gd name="connsiteY25" fmla="*/ 3962400 h 5151120"/>
                    <a:gd name="connsiteX26" fmla="*/ 5036820 w 6339840"/>
                    <a:gd name="connsiteY26" fmla="*/ 3459480 h 5151120"/>
                    <a:gd name="connsiteX27" fmla="*/ 5562600 w 6339840"/>
                    <a:gd name="connsiteY27" fmla="*/ 2476500 h 5151120"/>
                    <a:gd name="connsiteX28" fmla="*/ 5943600 w 6339840"/>
                    <a:gd name="connsiteY28" fmla="*/ 1805940 h 5151120"/>
                    <a:gd name="connsiteX29" fmla="*/ 6004560 w 6339840"/>
                    <a:gd name="connsiteY29" fmla="*/ 1752600 h 5151120"/>
                    <a:gd name="connsiteX30" fmla="*/ 6111240 w 6339840"/>
                    <a:gd name="connsiteY30" fmla="*/ 1089660 h 5151120"/>
                    <a:gd name="connsiteX31" fmla="*/ 6179820 w 6339840"/>
                    <a:gd name="connsiteY31" fmla="*/ 845820 h 5151120"/>
                    <a:gd name="connsiteX32" fmla="*/ 6233160 w 6339840"/>
                    <a:gd name="connsiteY32" fmla="*/ 266700 h 5151120"/>
                    <a:gd name="connsiteX33" fmla="*/ 6134100 w 6339840"/>
                    <a:gd name="connsiteY3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937986 w 6339840"/>
                    <a:gd name="connsiteY22" fmla="*/ 4334828 h 5151120"/>
                    <a:gd name="connsiteX23" fmla="*/ 3657600 w 6339840"/>
                    <a:gd name="connsiteY23" fmla="*/ 4671060 h 5151120"/>
                    <a:gd name="connsiteX24" fmla="*/ 4511040 w 6339840"/>
                    <a:gd name="connsiteY24" fmla="*/ 5113020 h 5151120"/>
                    <a:gd name="connsiteX25" fmla="*/ 4564380 w 6339840"/>
                    <a:gd name="connsiteY25" fmla="*/ 4709160 h 5151120"/>
                    <a:gd name="connsiteX26" fmla="*/ 4724400 w 6339840"/>
                    <a:gd name="connsiteY26" fmla="*/ 3962400 h 5151120"/>
                    <a:gd name="connsiteX27" fmla="*/ 5036820 w 6339840"/>
                    <a:gd name="connsiteY27" fmla="*/ 3459480 h 5151120"/>
                    <a:gd name="connsiteX28" fmla="*/ 5562600 w 6339840"/>
                    <a:gd name="connsiteY28" fmla="*/ 2476500 h 5151120"/>
                    <a:gd name="connsiteX29" fmla="*/ 5943600 w 6339840"/>
                    <a:gd name="connsiteY29" fmla="*/ 1805940 h 5151120"/>
                    <a:gd name="connsiteX30" fmla="*/ 6004560 w 6339840"/>
                    <a:gd name="connsiteY30" fmla="*/ 1752600 h 5151120"/>
                    <a:gd name="connsiteX31" fmla="*/ 6111240 w 6339840"/>
                    <a:gd name="connsiteY31" fmla="*/ 1089660 h 5151120"/>
                    <a:gd name="connsiteX32" fmla="*/ 6179820 w 6339840"/>
                    <a:gd name="connsiteY32" fmla="*/ 845820 h 5151120"/>
                    <a:gd name="connsiteX33" fmla="*/ 6233160 w 6339840"/>
                    <a:gd name="connsiteY33" fmla="*/ 266700 h 5151120"/>
                    <a:gd name="connsiteX34" fmla="*/ 6134100 w 6339840"/>
                    <a:gd name="connsiteY3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3657600 w 6339840"/>
                    <a:gd name="connsiteY23" fmla="*/ 4671060 h 5151120"/>
                    <a:gd name="connsiteX24" fmla="*/ 4511040 w 6339840"/>
                    <a:gd name="connsiteY24" fmla="*/ 5113020 h 5151120"/>
                    <a:gd name="connsiteX25" fmla="*/ 4564380 w 6339840"/>
                    <a:gd name="connsiteY25" fmla="*/ 4709160 h 5151120"/>
                    <a:gd name="connsiteX26" fmla="*/ 4724400 w 6339840"/>
                    <a:gd name="connsiteY26" fmla="*/ 3962400 h 5151120"/>
                    <a:gd name="connsiteX27" fmla="*/ 5036820 w 6339840"/>
                    <a:gd name="connsiteY27" fmla="*/ 3459480 h 5151120"/>
                    <a:gd name="connsiteX28" fmla="*/ 5562600 w 6339840"/>
                    <a:gd name="connsiteY28" fmla="*/ 2476500 h 5151120"/>
                    <a:gd name="connsiteX29" fmla="*/ 5943600 w 6339840"/>
                    <a:gd name="connsiteY29" fmla="*/ 1805940 h 5151120"/>
                    <a:gd name="connsiteX30" fmla="*/ 6004560 w 6339840"/>
                    <a:gd name="connsiteY30" fmla="*/ 1752600 h 5151120"/>
                    <a:gd name="connsiteX31" fmla="*/ 6111240 w 6339840"/>
                    <a:gd name="connsiteY31" fmla="*/ 1089660 h 5151120"/>
                    <a:gd name="connsiteX32" fmla="*/ 6179820 w 6339840"/>
                    <a:gd name="connsiteY32" fmla="*/ 845820 h 5151120"/>
                    <a:gd name="connsiteX33" fmla="*/ 6233160 w 6339840"/>
                    <a:gd name="connsiteY33" fmla="*/ 266700 h 5151120"/>
                    <a:gd name="connsiteX34" fmla="*/ 6134100 w 6339840"/>
                    <a:gd name="connsiteY3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30843 w 6339840"/>
                    <a:gd name="connsiteY23" fmla="*/ 4246721 h 5151120"/>
                    <a:gd name="connsiteX24" fmla="*/ 3657600 w 6339840"/>
                    <a:gd name="connsiteY24" fmla="*/ 4671060 h 5151120"/>
                    <a:gd name="connsiteX25" fmla="*/ 4511040 w 6339840"/>
                    <a:gd name="connsiteY25" fmla="*/ 5113020 h 5151120"/>
                    <a:gd name="connsiteX26" fmla="*/ 4564380 w 6339840"/>
                    <a:gd name="connsiteY26" fmla="*/ 4709160 h 5151120"/>
                    <a:gd name="connsiteX27" fmla="*/ 4724400 w 6339840"/>
                    <a:gd name="connsiteY27" fmla="*/ 3962400 h 5151120"/>
                    <a:gd name="connsiteX28" fmla="*/ 5036820 w 6339840"/>
                    <a:gd name="connsiteY28" fmla="*/ 3459480 h 5151120"/>
                    <a:gd name="connsiteX29" fmla="*/ 5562600 w 6339840"/>
                    <a:gd name="connsiteY29" fmla="*/ 2476500 h 5151120"/>
                    <a:gd name="connsiteX30" fmla="*/ 5943600 w 6339840"/>
                    <a:gd name="connsiteY30" fmla="*/ 1805940 h 5151120"/>
                    <a:gd name="connsiteX31" fmla="*/ 6004560 w 6339840"/>
                    <a:gd name="connsiteY31" fmla="*/ 1752600 h 5151120"/>
                    <a:gd name="connsiteX32" fmla="*/ 6111240 w 6339840"/>
                    <a:gd name="connsiteY32" fmla="*/ 1089660 h 5151120"/>
                    <a:gd name="connsiteX33" fmla="*/ 6179820 w 6339840"/>
                    <a:gd name="connsiteY33" fmla="*/ 845820 h 5151120"/>
                    <a:gd name="connsiteX34" fmla="*/ 6233160 w 6339840"/>
                    <a:gd name="connsiteY34" fmla="*/ 266700 h 5151120"/>
                    <a:gd name="connsiteX35" fmla="*/ 6134100 w 6339840"/>
                    <a:gd name="connsiteY35"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657600 w 6339840"/>
                    <a:gd name="connsiteY24" fmla="*/ 4671060 h 5151120"/>
                    <a:gd name="connsiteX25" fmla="*/ 4511040 w 6339840"/>
                    <a:gd name="connsiteY25" fmla="*/ 5113020 h 5151120"/>
                    <a:gd name="connsiteX26" fmla="*/ 4564380 w 6339840"/>
                    <a:gd name="connsiteY26" fmla="*/ 4709160 h 5151120"/>
                    <a:gd name="connsiteX27" fmla="*/ 4724400 w 6339840"/>
                    <a:gd name="connsiteY27" fmla="*/ 3962400 h 5151120"/>
                    <a:gd name="connsiteX28" fmla="*/ 5036820 w 6339840"/>
                    <a:gd name="connsiteY28" fmla="*/ 3459480 h 5151120"/>
                    <a:gd name="connsiteX29" fmla="*/ 5562600 w 6339840"/>
                    <a:gd name="connsiteY29" fmla="*/ 2476500 h 5151120"/>
                    <a:gd name="connsiteX30" fmla="*/ 5943600 w 6339840"/>
                    <a:gd name="connsiteY30" fmla="*/ 1805940 h 5151120"/>
                    <a:gd name="connsiteX31" fmla="*/ 6004560 w 6339840"/>
                    <a:gd name="connsiteY31" fmla="*/ 1752600 h 5151120"/>
                    <a:gd name="connsiteX32" fmla="*/ 6111240 w 6339840"/>
                    <a:gd name="connsiteY32" fmla="*/ 1089660 h 5151120"/>
                    <a:gd name="connsiteX33" fmla="*/ 6179820 w 6339840"/>
                    <a:gd name="connsiteY33" fmla="*/ 845820 h 5151120"/>
                    <a:gd name="connsiteX34" fmla="*/ 6233160 w 6339840"/>
                    <a:gd name="connsiteY34" fmla="*/ 266700 h 5151120"/>
                    <a:gd name="connsiteX35" fmla="*/ 6134100 w 6339840"/>
                    <a:gd name="connsiteY35"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114199 w 6339840"/>
                    <a:gd name="connsiteY24" fmla="*/ 4325303 h 5151120"/>
                    <a:gd name="connsiteX25" fmla="*/ 3657600 w 6339840"/>
                    <a:gd name="connsiteY25" fmla="*/ 4671060 h 5151120"/>
                    <a:gd name="connsiteX26" fmla="*/ 4511040 w 6339840"/>
                    <a:gd name="connsiteY26" fmla="*/ 5113020 h 5151120"/>
                    <a:gd name="connsiteX27" fmla="*/ 4564380 w 6339840"/>
                    <a:gd name="connsiteY27" fmla="*/ 4709160 h 5151120"/>
                    <a:gd name="connsiteX28" fmla="*/ 4724400 w 6339840"/>
                    <a:gd name="connsiteY28" fmla="*/ 3962400 h 5151120"/>
                    <a:gd name="connsiteX29" fmla="*/ 5036820 w 6339840"/>
                    <a:gd name="connsiteY29" fmla="*/ 3459480 h 5151120"/>
                    <a:gd name="connsiteX30" fmla="*/ 5562600 w 6339840"/>
                    <a:gd name="connsiteY30" fmla="*/ 2476500 h 5151120"/>
                    <a:gd name="connsiteX31" fmla="*/ 5943600 w 6339840"/>
                    <a:gd name="connsiteY31" fmla="*/ 1805940 h 5151120"/>
                    <a:gd name="connsiteX32" fmla="*/ 6004560 w 6339840"/>
                    <a:gd name="connsiteY32" fmla="*/ 1752600 h 5151120"/>
                    <a:gd name="connsiteX33" fmla="*/ 6111240 w 6339840"/>
                    <a:gd name="connsiteY33" fmla="*/ 1089660 h 5151120"/>
                    <a:gd name="connsiteX34" fmla="*/ 6179820 w 6339840"/>
                    <a:gd name="connsiteY34" fmla="*/ 845820 h 5151120"/>
                    <a:gd name="connsiteX35" fmla="*/ 6233160 w 6339840"/>
                    <a:gd name="connsiteY35" fmla="*/ 266700 h 5151120"/>
                    <a:gd name="connsiteX36" fmla="*/ 6134100 w 6339840"/>
                    <a:gd name="connsiteY36"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657600 w 6339840"/>
                    <a:gd name="connsiteY25" fmla="*/ 4671060 h 5151120"/>
                    <a:gd name="connsiteX26" fmla="*/ 4511040 w 6339840"/>
                    <a:gd name="connsiteY26" fmla="*/ 5113020 h 5151120"/>
                    <a:gd name="connsiteX27" fmla="*/ 4564380 w 6339840"/>
                    <a:gd name="connsiteY27" fmla="*/ 4709160 h 5151120"/>
                    <a:gd name="connsiteX28" fmla="*/ 4724400 w 6339840"/>
                    <a:gd name="connsiteY28" fmla="*/ 3962400 h 5151120"/>
                    <a:gd name="connsiteX29" fmla="*/ 5036820 w 6339840"/>
                    <a:gd name="connsiteY29" fmla="*/ 3459480 h 5151120"/>
                    <a:gd name="connsiteX30" fmla="*/ 5562600 w 6339840"/>
                    <a:gd name="connsiteY30" fmla="*/ 2476500 h 5151120"/>
                    <a:gd name="connsiteX31" fmla="*/ 5943600 w 6339840"/>
                    <a:gd name="connsiteY31" fmla="*/ 1805940 h 5151120"/>
                    <a:gd name="connsiteX32" fmla="*/ 6004560 w 6339840"/>
                    <a:gd name="connsiteY32" fmla="*/ 1752600 h 5151120"/>
                    <a:gd name="connsiteX33" fmla="*/ 6111240 w 6339840"/>
                    <a:gd name="connsiteY33" fmla="*/ 1089660 h 5151120"/>
                    <a:gd name="connsiteX34" fmla="*/ 6179820 w 6339840"/>
                    <a:gd name="connsiteY34" fmla="*/ 845820 h 5151120"/>
                    <a:gd name="connsiteX35" fmla="*/ 6233160 w 6339840"/>
                    <a:gd name="connsiteY35" fmla="*/ 266700 h 5151120"/>
                    <a:gd name="connsiteX36" fmla="*/ 6134100 w 6339840"/>
                    <a:gd name="connsiteY36"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52299 w 6339840"/>
                    <a:gd name="connsiteY25" fmla="*/ 4339590 h 5151120"/>
                    <a:gd name="connsiteX26" fmla="*/ 3657600 w 6339840"/>
                    <a:gd name="connsiteY26" fmla="*/ 4671060 h 5151120"/>
                    <a:gd name="connsiteX27" fmla="*/ 4511040 w 6339840"/>
                    <a:gd name="connsiteY27" fmla="*/ 5113020 h 5151120"/>
                    <a:gd name="connsiteX28" fmla="*/ 4564380 w 6339840"/>
                    <a:gd name="connsiteY28" fmla="*/ 4709160 h 5151120"/>
                    <a:gd name="connsiteX29" fmla="*/ 4724400 w 6339840"/>
                    <a:gd name="connsiteY29" fmla="*/ 3962400 h 5151120"/>
                    <a:gd name="connsiteX30" fmla="*/ 5036820 w 6339840"/>
                    <a:gd name="connsiteY30" fmla="*/ 3459480 h 5151120"/>
                    <a:gd name="connsiteX31" fmla="*/ 5562600 w 6339840"/>
                    <a:gd name="connsiteY31" fmla="*/ 2476500 h 5151120"/>
                    <a:gd name="connsiteX32" fmla="*/ 5943600 w 6339840"/>
                    <a:gd name="connsiteY32" fmla="*/ 1805940 h 5151120"/>
                    <a:gd name="connsiteX33" fmla="*/ 6004560 w 6339840"/>
                    <a:gd name="connsiteY33" fmla="*/ 1752600 h 5151120"/>
                    <a:gd name="connsiteX34" fmla="*/ 6111240 w 6339840"/>
                    <a:gd name="connsiteY34" fmla="*/ 1089660 h 5151120"/>
                    <a:gd name="connsiteX35" fmla="*/ 6179820 w 6339840"/>
                    <a:gd name="connsiteY35" fmla="*/ 845820 h 5151120"/>
                    <a:gd name="connsiteX36" fmla="*/ 6233160 w 6339840"/>
                    <a:gd name="connsiteY36" fmla="*/ 266700 h 5151120"/>
                    <a:gd name="connsiteX37" fmla="*/ 6134100 w 6339840"/>
                    <a:gd name="connsiteY37"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657600 w 6339840"/>
                    <a:gd name="connsiteY26" fmla="*/ 4671060 h 5151120"/>
                    <a:gd name="connsiteX27" fmla="*/ 4511040 w 6339840"/>
                    <a:gd name="connsiteY27" fmla="*/ 5113020 h 5151120"/>
                    <a:gd name="connsiteX28" fmla="*/ 4564380 w 6339840"/>
                    <a:gd name="connsiteY28" fmla="*/ 4709160 h 5151120"/>
                    <a:gd name="connsiteX29" fmla="*/ 4724400 w 6339840"/>
                    <a:gd name="connsiteY29" fmla="*/ 3962400 h 5151120"/>
                    <a:gd name="connsiteX30" fmla="*/ 5036820 w 6339840"/>
                    <a:gd name="connsiteY30" fmla="*/ 3459480 h 5151120"/>
                    <a:gd name="connsiteX31" fmla="*/ 5562600 w 6339840"/>
                    <a:gd name="connsiteY31" fmla="*/ 2476500 h 5151120"/>
                    <a:gd name="connsiteX32" fmla="*/ 5943600 w 6339840"/>
                    <a:gd name="connsiteY32" fmla="*/ 1805940 h 5151120"/>
                    <a:gd name="connsiteX33" fmla="*/ 6004560 w 6339840"/>
                    <a:gd name="connsiteY33" fmla="*/ 1752600 h 5151120"/>
                    <a:gd name="connsiteX34" fmla="*/ 6111240 w 6339840"/>
                    <a:gd name="connsiteY34" fmla="*/ 1089660 h 5151120"/>
                    <a:gd name="connsiteX35" fmla="*/ 6179820 w 6339840"/>
                    <a:gd name="connsiteY35" fmla="*/ 845820 h 5151120"/>
                    <a:gd name="connsiteX36" fmla="*/ 6233160 w 6339840"/>
                    <a:gd name="connsiteY36" fmla="*/ 266700 h 5151120"/>
                    <a:gd name="connsiteX37" fmla="*/ 6134100 w 6339840"/>
                    <a:gd name="connsiteY37"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266599 w 6339840"/>
                    <a:gd name="connsiteY26" fmla="*/ 4308634 h 5151120"/>
                    <a:gd name="connsiteX27" fmla="*/ 3657600 w 6339840"/>
                    <a:gd name="connsiteY27" fmla="*/ 4671060 h 5151120"/>
                    <a:gd name="connsiteX28" fmla="*/ 4511040 w 6339840"/>
                    <a:gd name="connsiteY28" fmla="*/ 5113020 h 5151120"/>
                    <a:gd name="connsiteX29" fmla="*/ 4564380 w 6339840"/>
                    <a:gd name="connsiteY29" fmla="*/ 4709160 h 5151120"/>
                    <a:gd name="connsiteX30" fmla="*/ 4724400 w 6339840"/>
                    <a:gd name="connsiteY30" fmla="*/ 3962400 h 5151120"/>
                    <a:gd name="connsiteX31" fmla="*/ 5036820 w 6339840"/>
                    <a:gd name="connsiteY31" fmla="*/ 3459480 h 5151120"/>
                    <a:gd name="connsiteX32" fmla="*/ 5562600 w 6339840"/>
                    <a:gd name="connsiteY32" fmla="*/ 2476500 h 5151120"/>
                    <a:gd name="connsiteX33" fmla="*/ 5943600 w 6339840"/>
                    <a:gd name="connsiteY33" fmla="*/ 1805940 h 5151120"/>
                    <a:gd name="connsiteX34" fmla="*/ 6004560 w 6339840"/>
                    <a:gd name="connsiteY34" fmla="*/ 1752600 h 5151120"/>
                    <a:gd name="connsiteX35" fmla="*/ 6111240 w 6339840"/>
                    <a:gd name="connsiteY35" fmla="*/ 1089660 h 5151120"/>
                    <a:gd name="connsiteX36" fmla="*/ 6179820 w 6339840"/>
                    <a:gd name="connsiteY36" fmla="*/ 845820 h 5151120"/>
                    <a:gd name="connsiteX37" fmla="*/ 6233160 w 6339840"/>
                    <a:gd name="connsiteY37" fmla="*/ 266700 h 5151120"/>
                    <a:gd name="connsiteX38" fmla="*/ 6134100 w 6339840"/>
                    <a:gd name="connsiteY38"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657600 w 6339840"/>
                    <a:gd name="connsiteY27" fmla="*/ 4671060 h 5151120"/>
                    <a:gd name="connsiteX28" fmla="*/ 4511040 w 6339840"/>
                    <a:gd name="connsiteY28" fmla="*/ 5113020 h 5151120"/>
                    <a:gd name="connsiteX29" fmla="*/ 4564380 w 6339840"/>
                    <a:gd name="connsiteY29" fmla="*/ 4709160 h 5151120"/>
                    <a:gd name="connsiteX30" fmla="*/ 4724400 w 6339840"/>
                    <a:gd name="connsiteY30" fmla="*/ 3962400 h 5151120"/>
                    <a:gd name="connsiteX31" fmla="*/ 5036820 w 6339840"/>
                    <a:gd name="connsiteY31" fmla="*/ 3459480 h 5151120"/>
                    <a:gd name="connsiteX32" fmla="*/ 5562600 w 6339840"/>
                    <a:gd name="connsiteY32" fmla="*/ 2476500 h 5151120"/>
                    <a:gd name="connsiteX33" fmla="*/ 5943600 w 6339840"/>
                    <a:gd name="connsiteY33" fmla="*/ 1805940 h 5151120"/>
                    <a:gd name="connsiteX34" fmla="*/ 6004560 w 6339840"/>
                    <a:gd name="connsiteY34" fmla="*/ 1752600 h 5151120"/>
                    <a:gd name="connsiteX35" fmla="*/ 6111240 w 6339840"/>
                    <a:gd name="connsiteY35" fmla="*/ 1089660 h 5151120"/>
                    <a:gd name="connsiteX36" fmla="*/ 6179820 w 6339840"/>
                    <a:gd name="connsiteY36" fmla="*/ 845820 h 5151120"/>
                    <a:gd name="connsiteX37" fmla="*/ 6233160 w 6339840"/>
                    <a:gd name="connsiteY37" fmla="*/ 266700 h 5151120"/>
                    <a:gd name="connsiteX38" fmla="*/ 6134100 w 6339840"/>
                    <a:gd name="connsiteY38"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68993 w 6339840"/>
                    <a:gd name="connsiteY27" fmla="*/ 4277678 h 5151120"/>
                    <a:gd name="connsiteX28" fmla="*/ 3657600 w 6339840"/>
                    <a:gd name="connsiteY28" fmla="*/ 4671060 h 5151120"/>
                    <a:gd name="connsiteX29" fmla="*/ 4511040 w 6339840"/>
                    <a:gd name="connsiteY29" fmla="*/ 5113020 h 5151120"/>
                    <a:gd name="connsiteX30" fmla="*/ 4564380 w 6339840"/>
                    <a:gd name="connsiteY30" fmla="*/ 4709160 h 5151120"/>
                    <a:gd name="connsiteX31" fmla="*/ 4724400 w 6339840"/>
                    <a:gd name="connsiteY31" fmla="*/ 3962400 h 5151120"/>
                    <a:gd name="connsiteX32" fmla="*/ 5036820 w 6339840"/>
                    <a:gd name="connsiteY32" fmla="*/ 3459480 h 5151120"/>
                    <a:gd name="connsiteX33" fmla="*/ 5562600 w 6339840"/>
                    <a:gd name="connsiteY33" fmla="*/ 2476500 h 5151120"/>
                    <a:gd name="connsiteX34" fmla="*/ 5943600 w 6339840"/>
                    <a:gd name="connsiteY34" fmla="*/ 1805940 h 5151120"/>
                    <a:gd name="connsiteX35" fmla="*/ 6004560 w 6339840"/>
                    <a:gd name="connsiteY35" fmla="*/ 1752600 h 5151120"/>
                    <a:gd name="connsiteX36" fmla="*/ 6111240 w 6339840"/>
                    <a:gd name="connsiteY36" fmla="*/ 1089660 h 5151120"/>
                    <a:gd name="connsiteX37" fmla="*/ 6179820 w 6339840"/>
                    <a:gd name="connsiteY37" fmla="*/ 845820 h 5151120"/>
                    <a:gd name="connsiteX38" fmla="*/ 6233160 w 6339840"/>
                    <a:gd name="connsiteY38" fmla="*/ 266700 h 5151120"/>
                    <a:gd name="connsiteX39" fmla="*/ 6134100 w 6339840"/>
                    <a:gd name="connsiteY39"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657600 w 6339840"/>
                    <a:gd name="connsiteY28" fmla="*/ 4671060 h 5151120"/>
                    <a:gd name="connsiteX29" fmla="*/ 4511040 w 6339840"/>
                    <a:gd name="connsiteY29" fmla="*/ 5113020 h 5151120"/>
                    <a:gd name="connsiteX30" fmla="*/ 4564380 w 6339840"/>
                    <a:gd name="connsiteY30" fmla="*/ 4709160 h 5151120"/>
                    <a:gd name="connsiteX31" fmla="*/ 4724400 w 6339840"/>
                    <a:gd name="connsiteY31" fmla="*/ 3962400 h 5151120"/>
                    <a:gd name="connsiteX32" fmla="*/ 5036820 w 6339840"/>
                    <a:gd name="connsiteY32" fmla="*/ 3459480 h 5151120"/>
                    <a:gd name="connsiteX33" fmla="*/ 5562600 w 6339840"/>
                    <a:gd name="connsiteY33" fmla="*/ 2476500 h 5151120"/>
                    <a:gd name="connsiteX34" fmla="*/ 5943600 w 6339840"/>
                    <a:gd name="connsiteY34" fmla="*/ 1805940 h 5151120"/>
                    <a:gd name="connsiteX35" fmla="*/ 6004560 w 6339840"/>
                    <a:gd name="connsiteY35" fmla="*/ 1752600 h 5151120"/>
                    <a:gd name="connsiteX36" fmla="*/ 6111240 w 6339840"/>
                    <a:gd name="connsiteY36" fmla="*/ 1089660 h 5151120"/>
                    <a:gd name="connsiteX37" fmla="*/ 6179820 w 6339840"/>
                    <a:gd name="connsiteY37" fmla="*/ 845820 h 5151120"/>
                    <a:gd name="connsiteX38" fmla="*/ 6233160 w 6339840"/>
                    <a:gd name="connsiteY38" fmla="*/ 266700 h 5151120"/>
                    <a:gd name="connsiteX39" fmla="*/ 6134100 w 6339840"/>
                    <a:gd name="connsiteY39"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40430 w 6339840"/>
                    <a:gd name="connsiteY28" fmla="*/ 4251484 h 5151120"/>
                    <a:gd name="connsiteX29" fmla="*/ 3657600 w 6339840"/>
                    <a:gd name="connsiteY29" fmla="*/ 4671060 h 5151120"/>
                    <a:gd name="connsiteX30" fmla="*/ 4511040 w 6339840"/>
                    <a:gd name="connsiteY30" fmla="*/ 5113020 h 5151120"/>
                    <a:gd name="connsiteX31" fmla="*/ 4564380 w 6339840"/>
                    <a:gd name="connsiteY31" fmla="*/ 4709160 h 5151120"/>
                    <a:gd name="connsiteX32" fmla="*/ 4724400 w 6339840"/>
                    <a:gd name="connsiteY32" fmla="*/ 3962400 h 5151120"/>
                    <a:gd name="connsiteX33" fmla="*/ 5036820 w 6339840"/>
                    <a:gd name="connsiteY33" fmla="*/ 3459480 h 5151120"/>
                    <a:gd name="connsiteX34" fmla="*/ 5562600 w 6339840"/>
                    <a:gd name="connsiteY34" fmla="*/ 2476500 h 5151120"/>
                    <a:gd name="connsiteX35" fmla="*/ 5943600 w 6339840"/>
                    <a:gd name="connsiteY35" fmla="*/ 1805940 h 5151120"/>
                    <a:gd name="connsiteX36" fmla="*/ 6004560 w 6339840"/>
                    <a:gd name="connsiteY36" fmla="*/ 1752600 h 5151120"/>
                    <a:gd name="connsiteX37" fmla="*/ 6111240 w 6339840"/>
                    <a:gd name="connsiteY37" fmla="*/ 1089660 h 5151120"/>
                    <a:gd name="connsiteX38" fmla="*/ 6179820 w 6339840"/>
                    <a:gd name="connsiteY38" fmla="*/ 845820 h 5151120"/>
                    <a:gd name="connsiteX39" fmla="*/ 6233160 w 6339840"/>
                    <a:gd name="connsiteY39" fmla="*/ 266700 h 5151120"/>
                    <a:gd name="connsiteX40" fmla="*/ 6134100 w 6339840"/>
                    <a:gd name="connsiteY40"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657600 w 6339840"/>
                    <a:gd name="connsiteY29" fmla="*/ 4671060 h 5151120"/>
                    <a:gd name="connsiteX30" fmla="*/ 4511040 w 6339840"/>
                    <a:gd name="connsiteY30" fmla="*/ 5113020 h 5151120"/>
                    <a:gd name="connsiteX31" fmla="*/ 4564380 w 6339840"/>
                    <a:gd name="connsiteY31" fmla="*/ 4709160 h 5151120"/>
                    <a:gd name="connsiteX32" fmla="*/ 4724400 w 6339840"/>
                    <a:gd name="connsiteY32" fmla="*/ 3962400 h 5151120"/>
                    <a:gd name="connsiteX33" fmla="*/ 5036820 w 6339840"/>
                    <a:gd name="connsiteY33" fmla="*/ 3459480 h 5151120"/>
                    <a:gd name="connsiteX34" fmla="*/ 5562600 w 6339840"/>
                    <a:gd name="connsiteY34" fmla="*/ 2476500 h 5151120"/>
                    <a:gd name="connsiteX35" fmla="*/ 5943600 w 6339840"/>
                    <a:gd name="connsiteY35" fmla="*/ 1805940 h 5151120"/>
                    <a:gd name="connsiteX36" fmla="*/ 6004560 w 6339840"/>
                    <a:gd name="connsiteY36" fmla="*/ 1752600 h 5151120"/>
                    <a:gd name="connsiteX37" fmla="*/ 6111240 w 6339840"/>
                    <a:gd name="connsiteY37" fmla="*/ 1089660 h 5151120"/>
                    <a:gd name="connsiteX38" fmla="*/ 6179820 w 6339840"/>
                    <a:gd name="connsiteY38" fmla="*/ 845820 h 5151120"/>
                    <a:gd name="connsiteX39" fmla="*/ 6233160 w 6339840"/>
                    <a:gd name="connsiteY39" fmla="*/ 266700 h 5151120"/>
                    <a:gd name="connsiteX40" fmla="*/ 6134100 w 6339840"/>
                    <a:gd name="connsiteY40"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28536 w 6339840"/>
                    <a:gd name="connsiteY29" fmla="*/ 4303871 h 5151120"/>
                    <a:gd name="connsiteX30" fmla="*/ 3657600 w 6339840"/>
                    <a:gd name="connsiteY30" fmla="*/ 4671060 h 5151120"/>
                    <a:gd name="connsiteX31" fmla="*/ 4511040 w 6339840"/>
                    <a:gd name="connsiteY31" fmla="*/ 5113020 h 5151120"/>
                    <a:gd name="connsiteX32" fmla="*/ 4564380 w 6339840"/>
                    <a:gd name="connsiteY32" fmla="*/ 4709160 h 5151120"/>
                    <a:gd name="connsiteX33" fmla="*/ 4724400 w 6339840"/>
                    <a:gd name="connsiteY33" fmla="*/ 3962400 h 5151120"/>
                    <a:gd name="connsiteX34" fmla="*/ 5036820 w 6339840"/>
                    <a:gd name="connsiteY34" fmla="*/ 3459480 h 5151120"/>
                    <a:gd name="connsiteX35" fmla="*/ 5562600 w 6339840"/>
                    <a:gd name="connsiteY35" fmla="*/ 2476500 h 5151120"/>
                    <a:gd name="connsiteX36" fmla="*/ 5943600 w 6339840"/>
                    <a:gd name="connsiteY36" fmla="*/ 1805940 h 5151120"/>
                    <a:gd name="connsiteX37" fmla="*/ 6004560 w 6339840"/>
                    <a:gd name="connsiteY37" fmla="*/ 1752600 h 5151120"/>
                    <a:gd name="connsiteX38" fmla="*/ 6111240 w 6339840"/>
                    <a:gd name="connsiteY38" fmla="*/ 1089660 h 5151120"/>
                    <a:gd name="connsiteX39" fmla="*/ 6179820 w 6339840"/>
                    <a:gd name="connsiteY39" fmla="*/ 845820 h 5151120"/>
                    <a:gd name="connsiteX40" fmla="*/ 6233160 w 6339840"/>
                    <a:gd name="connsiteY40" fmla="*/ 266700 h 5151120"/>
                    <a:gd name="connsiteX41" fmla="*/ 6134100 w 6339840"/>
                    <a:gd name="connsiteY4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657600 w 6339840"/>
                    <a:gd name="connsiteY30" fmla="*/ 4671060 h 5151120"/>
                    <a:gd name="connsiteX31" fmla="*/ 4511040 w 6339840"/>
                    <a:gd name="connsiteY31" fmla="*/ 5113020 h 5151120"/>
                    <a:gd name="connsiteX32" fmla="*/ 4564380 w 6339840"/>
                    <a:gd name="connsiteY32" fmla="*/ 4709160 h 5151120"/>
                    <a:gd name="connsiteX33" fmla="*/ 4724400 w 6339840"/>
                    <a:gd name="connsiteY33" fmla="*/ 3962400 h 5151120"/>
                    <a:gd name="connsiteX34" fmla="*/ 5036820 w 6339840"/>
                    <a:gd name="connsiteY34" fmla="*/ 3459480 h 5151120"/>
                    <a:gd name="connsiteX35" fmla="*/ 5562600 w 6339840"/>
                    <a:gd name="connsiteY35" fmla="*/ 2476500 h 5151120"/>
                    <a:gd name="connsiteX36" fmla="*/ 5943600 w 6339840"/>
                    <a:gd name="connsiteY36" fmla="*/ 1805940 h 5151120"/>
                    <a:gd name="connsiteX37" fmla="*/ 6004560 w 6339840"/>
                    <a:gd name="connsiteY37" fmla="*/ 1752600 h 5151120"/>
                    <a:gd name="connsiteX38" fmla="*/ 6111240 w 6339840"/>
                    <a:gd name="connsiteY38" fmla="*/ 1089660 h 5151120"/>
                    <a:gd name="connsiteX39" fmla="*/ 6179820 w 6339840"/>
                    <a:gd name="connsiteY39" fmla="*/ 845820 h 5151120"/>
                    <a:gd name="connsiteX40" fmla="*/ 6233160 w 6339840"/>
                    <a:gd name="connsiteY40" fmla="*/ 266700 h 5151120"/>
                    <a:gd name="connsiteX41" fmla="*/ 6134100 w 6339840"/>
                    <a:gd name="connsiteY41"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57600 w 6339840"/>
                    <a:gd name="connsiteY31" fmla="*/ 4671060 h 5151120"/>
                    <a:gd name="connsiteX32" fmla="*/ 4511040 w 6339840"/>
                    <a:gd name="connsiteY32" fmla="*/ 5113020 h 5151120"/>
                    <a:gd name="connsiteX33" fmla="*/ 4564380 w 6339840"/>
                    <a:gd name="connsiteY33" fmla="*/ 4709160 h 5151120"/>
                    <a:gd name="connsiteX34" fmla="*/ 4724400 w 6339840"/>
                    <a:gd name="connsiteY34" fmla="*/ 3962400 h 5151120"/>
                    <a:gd name="connsiteX35" fmla="*/ 5036820 w 6339840"/>
                    <a:gd name="connsiteY35" fmla="*/ 3459480 h 5151120"/>
                    <a:gd name="connsiteX36" fmla="*/ 5562600 w 6339840"/>
                    <a:gd name="connsiteY36" fmla="*/ 2476500 h 5151120"/>
                    <a:gd name="connsiteX37" fmla="*/ 5943600 w 6339840"/>
                    <a:gd name="connsiteY37" fmla="*/ 1805940 h 5151120"/>
                    <a:gd name="connsiteX38" fmla="*/ 6004560 w 6339840"/>
                    <a:gd name="connsiteY38" fmla="*/ 1752600 h 5151120"/>
                    <a:gd name="connsiteX39" fmla="*/ 6111240 w 6339840"/>
                    <a:gd name="connsiteY39" fmla="*/ 1089660 h 5151120"/>
                    <a:gd name="connsiteX40" fmla="*/ 6179820 w 6339840"/>
                    <a:gd name="connsiteY40" fmla="*/ 845820 h 5151120"/>
                    <a:gd name="connsiteX41" fmla="*/ 6233160 w 6339840"/>
                    <a:gd name="connsiteY41" fmla="*/ 266700 h 5151120"/>
                    <a:gd name="connsiteX42" fmla="*/ 6134100 w 6339840"/>
                    <a:gd name="connsiteY42"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1880 w 6339840"/>
                    <a:gd name="connsiteY31" fmla="*/ 4541996 h 5151120"/>
                    <a:gd name="connsiteX32" fmla="*/ 3657600 w 6339840"/>
                    <a:gd name="connsiteY32" fmla="*/ 4671060 h 5151120"/>
                    <a:gd name="connsiteX33" fmla="*/ 4511040 w 6339840"/>
                    <a:gd name="connsiteY33" fmla="*/ 5113020 h 5151120"/>
                    <a:gd name="connsiteX34" fmla="*/ 4564380 w 6339840"/>
                    <a:gd name="connsiteY34" fmla="*/ 4709160 h 5151120"/>
                    <a:gd name="connsiteX35" fmla="*/ 4724400 w 6339840"/>
                    <a:gd name="connsiteY35" fmla="*/ 3962400 h 5151120"/>
                    <a:gd name="connsiteX36" fmla="*/ 5036820 w 6339840"/>
                    <a:gd name="connsiteY36" fmla="*/ 3459480 h 5151120"/>
                    <a:gd name="connsiteX37" fmla="*/ 5562600 w 6339840"/>
                    <a:gd name="connsiteY37" fmla="*/ 2476500 h 5151120"/>
                    <a:gd name="connsiteX38" fmla="*/ 5943600 w 6339840"/>
                    <a:gd name="connsiteY38" fmla="*/ 1805940 h 5151120"/>
                    <a:gd name="connsiteX39" fmla="*/ 6004560 w 6339840"/>
                    <a:gd name="connsiteY39" fmla="*/ 1752600 h 5151120"/>
                    <a:gd name="connsiteX40" fmla="*/ 6111240 w 6339840"/>
                    <a:gd name="connsiteY40" fmla="*/ 1089660 h 5151120"/>
                    <a:gd name="connsiteX41" fmla="*/ 6179820 w 6339840"/>
                    <a:gd name="connsiteY41" fmla="*/ 845820 h 5151120"/>
                    <a:gd name="connsiteX42" fmla="*/ 6233160 w 6339840"/>
                    <a:gd name="connsiteY42" fmla="*/ 266700 h 5151120"/>
                    <a:gd name="connsiteX43" fmla="*/ 6134100 w 6339840"/>
                    <a:gd name="connsiteY4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576161 w 6339840"/>
                    <a:gd name="connsiteY31" fmla="*/ 4599146 h 5151120"/>
                    <a:gd name="connsiteX32" fmla="*/ 3657600 w 6339840"/>
                    <a:gd name="connsiteY32" fmla="*/ 4671060 h 5151120"/>
                    <a:gd name="connsiteX33" fmla="*/ 4511040 w 6339840"/>
                    <a:gd name="connsiteY33" fmla="*/ 5113020 h 5151120"/>
                    <a:gd name="connsiteX34" fmla="*/ 4564380 w 6339840"/>
                    <a:gd name="connsiteY34" fmla="*/ 4709160 h 5151120"/>
                    <a:gd name="connsiteX35" fmla="*/ 4724400 w 6339840"/>
                    <a:gd name="connsiteY35" fmla="*/ 3962400 h 5151120"/>
                    <a:gd name="connsiteX36" fmla="*/ 5036820 w 6339840"/>
                    <a:gd name="connsiteY36" fmla="*/ 3459480 h 5151120"/>
                    <a:gd name="connsiteX37" fmla="*/ 5562600 w 6339840"/>
                    <a:gd name="connsiteY37" fmla="*/ 2476500 h 5151120"/>
                    <a:gd name="connsiteX38" fmla="*/ 5943600 w 6339840"/>
                    <a:gd name="connsiteY38" fmla="*/ 1805940 h 5151120"/>
                    <a:gd name="connsiteX39" fmla="*/ 6004560 w 6339840"/>
                    <a:gd name="connsiteY39" fmla="*/ 1752600 h 5151120"/>
                    <a:gd name="connsiteX40" fmla="*/ 6111240 w 6339840"/>
                    <a:gd name="connsiteY40" fmla="*/ 1089660 h 5151120"/>
                    <a:gd name="connsiteX41" fmla="*/ 6179820 w 6339840"/>
                    <a:gd name="connsiteY41" fmla="*/ 845820 h 5151120"/>
                    <a:gd name="connsiteX42" fmla="*/ 6233160 w 6339840"/>
                    <a:gd name="connsiteY42" fmla="*/ 266700 h 5151120"/>
                    <a:gd name="connsiteX43" fmla="*/ 6134100 w 6339840"/>
                    <a:gd name="connsiteY4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426143 w 6339840"/>
                    <a:gd name="connsiteY31" fmla="*/ 4596765 h 5151120"/>
                    <a:gd name="connsiteX32" fmla="*/ 3657600 w 6339840"/>
                    <a:gd name="connsiteY32" fmla="*/ 4671060 h 5151120"/>
                    <a:gd name="connsiteX33" fmla="*/ 4511040 w 6339840"/>
                    <a:gd name="connsiteY33" fmla="*/ 5113020 h 5151120"/>
                    <a:gd name="connsiteX34" fmla="*/ 4564380 w 6339840"/>
                    <a:gd name="connsiteY34" fmla="*/ 4709160 h 5151120"/>
                    <a:gd name="connsiteX35" fmla="*/ 4724400 w 6339840"/>
                    <a:gd name="connsiteY35" fmla="*/ 3962400 h 5151120"/>
                    <a:gd name="connsiteX36" fmla="*/ 5036820 w 6339840"/>
                    <a:gd name="connsiteY36" fmla="*/ 3459480 h 5151120"/>
                    <a:gd name="connsiteX37" fmla="*/ 5562600 w 6339840"/>
                    <a:gd name="connsiteY37" fmla="*/ 2476500 h 5151120"/>
                    <a:gd name="connsiteX38" fmla="*/ 5943600 w 6339840"/>
                    <a:gd name="connsiteY38" fmla="*/ 1805940 h 5151120"/>
                    <a:gd name="connsiteX39" fmla="*/ 6004560 w 6339840"/>
                    <a:gd name="connsiteY39" fmla="*/ 1752600 h 5151120"/>
                    <a:gd name="connsiteX40" fmla="*/ 6111240 w 6339840"/>
                    <a:gd name="connsiteY40" fmla="*/ 1089660 h 5151120"/>
                    <a:gd name="connsiteX41" fmla="*/ 6179820 w 6339840"/>
                    <a:gd name="connsiteY41" fmla="*/ 845820 h 5151120"/>
                    <a:gd name="connsiteX42" fmla="*/ 6233160 w 6339840"/>
                    <a:gd name="connsiteY42" fmla="*/ 266700 h 5151120"/>
                    <a:gd name="connsiteX43" fmla="*/ 6134100 w 6339840"/>
                    <a:gd name="connsiteY4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657600 w 6339840"/>
                    <a:gd name="connsiteY32" fmla="*/ 4671060 h 5151120"/>
                    <a:gd name="connsiteX33" fmla="*/ 4511040 w 6339840"/>
                    <a:gd name="connsiteY33" fmla="*/ 5113020 h 5151120"/>
                    <a:gd name="connsiteX34" fmla="*/ 4564380 w 6339840"/>
                    <a:gd name="connsiteY34" fmla="*/ 4709160 h 5151120"/>
                    <a:gd name="connsiteX35" fmla="*/ 4724400 w 6339840"/>
                    <a:gd name="connsiteY35" fmla="*/ 3962400 h 5151120"/>
                    <a:gd name="connsiteX36" fmla="*/ 5036820 w 6339840"/>
                    <a:gd name="connsiteY36" fmla="*/ 3459480 h 5151120"/>
                    <a:gd name="connsiteX37" fmla="*/ 5562600 w 6339840"/>
                    <a:gd name="connsiteY37" fmla="*/ 2476500 h 5151120"/>
                    <a:gd name="connsiteX38" fmla="*/ 5943600 w 6339840"/>
                    <a:gd name="connsiteY38" fmla="*/ 1805940 h 5151120"/>
                    <a:gd name="connsiteX39" fmla="*/ 6004560 w 6339840"/>
                    <a:gd name="connsiteY39" fmla="*/ 1752600 h 5151120"/>
                    <a:gd name="connsiteX40" fmla="*/ 6111240 w 6339840"/>
                    <a:gd name="connsiteY40" fmla="*/ 1089660 h 5151120"/>
                    <a:gd name="connsiteX41" fmla="*/ 6179820 w 6339840"/>
                    <a:gd name="connsiteY41" fmla="*/ 845820 h 5151120"/>
                    <a:gd name="connsiteX42" fmla="*/ 6233160 w 6339840"/>
                    <a:gd name="connsiteY42" fmla="*/ 266700 h 5151120"/>
                    <a:gd name="connsiteX43" fmla="*/ 6134100 w 6339840"/>
                    <a:gd name="connsiteY43"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645218 w 6339840"/>
                    <a:gd name="connsiteY32" fmla="*/ 4625340 h 5151120"/>
                    <a:gd name="connsiteX33" fmla="*/ 3657600 w 6339840"/>
                    <a:gd name="connsiteY33" fmla="*/ 4671060 h 5151120"/>
                    <a:gd name="connsiteX34" fmla="*/ 4511040 w 6339840"/>
                    <a:gd name="connsiteY34" fmla="*/ 5113020 h 5151120"/>
                    <a:gd name="connsiteX35" fmla="*/ 4564380 w 6339840"/>
                    <a:gd name="connsiteY35" fmla="*/ 4709160 h 5151120"/>
                    <a:gd name="connsiteX36" fmla="*/ 4724400 w 6339840"/>
                    <a:gd name="connsiteY36" fmla="*/ 3962400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134100 w 6339840"/>
                    <a:gd name="connsiteY4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7600 w 6339840"/>
                    <a:gd name="connsiteY33" fmla="*/ 4671060 h 5151120"/>
                    <a:gd name="connsiteX34" fmla="*/ 4511040 w 6339840"/>
                    <a:gd name="connsiteY34" fmla="*/ 5113020 h 5151120"/>
                    <a:gd name="connsiteX35" fmla="*/ 4564380 w 6339840"/>
                    <a:gd name="connsiteY35" fmla="*/ 4709160 h 5151120"/>
                    <a:gd name="connsiteX36" fmla="*/ 4724400 w 6339840"/>
                    <a:gd name="connsiteY36" fmla="*/ 3962400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134100 w 6339840"/>
                    <a:gd name="connsiteY4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2838 w 6339840"/>
                    <a:gd name="connsiteY33" fmla="*/ 4687728 h 5151120"/>
                    <a:gd name="connsiteX34" fmla="*/ 4511040 w 6339840"/>
                    <a:gd name="connsiteY34" fmla="*/ 5113020 h 5151120"/>
                    <a:gd name="connsiteX35" fmla="*/ 4564380 w 6339840"/>
                    <a:gd name="connsiteY35" fmla="*/ 4709160 h 5151120"/>
                    <a:gd name="connsiteX36" fmla="*/ 4724400 w 6339840"/>
                    <a:gd name="connsiteY36" fmla="*/ 3962400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134100 w 6339840"/>
                    <a:gd name="connsiteY4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2838 w 6339840"/>
                    <a:gd name="connsiteY33" fmla="*/ 4687728 h 5151120"/>
                    <a:gd name="connsiteX34" fmla="*/ 4511040 w 6339840"/>
                    <a:gd name="connsiteY34" fmla="*/ 5113020 h 5151120"/>
                    <a:gd name="connsiteX35" fmla="*/ 4597717 w 6339840"/>
                    <a:gd name="connsiteY35" fmla="*/ 4723447 h 5151120"/>
                    <a:gd name="connsiteX36" fmla="*/ 4724400 w 6339840"/>
                    <a:gd name="connsiteY36" fmla="*/ 3962400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134100 w 6339840"/>
                    <a:gd name="connsiteY44" fmla="*/ 0 h 5151120"/>
                    <a:gd name="connsiteX0" fmla="*/ 6134100 w 6339840"/>
                    <a:gd name="connsiteY0" fmla="*/ 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2838 w 6339840"/>
                    <a:gd name="connsiteY33" fmla="*/ 4687728 h 5151120"/>
                    <a:gd name="connsiteX34" fmla="*/ 4511040 w 6339840"/>
                    <a:gd name="connsiteY34" fmla="*/ 5113020 h 5151120"/>
                    <a:gd name="connsiteX35" fmla="*/ 4597717 w 6339840"/>
                    <a:gd name="connsiteY35" fmla="*/ 4723447 h 5151120"/>
                    <a:gd name="connsiteX36" fmla="*/ 4819650 w 6339840"/>
                    <a:gd name="connsiteY36" fmla="*/ 3971925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134100 w 6339840"/>
                    <a:gd name="connsiteY44" fmla="*/ 0 h 5151120"/>
                    <a:gd name="connsiteX0" fmla="*/ 6276975 w 6339840"/>
                    <a:gd name="connsiteY0" fmla="*/ 0 h 5170170"/>
                    <a:gd name="connsiteX1" fmla="*/ 6339840 w 6339840"/>
                    <a:gd name="connsiteY1" fmla="*/ 19050 h 5170170"/>
                    <a:gd name="connsiteX2" fmla="*/ 6339840 w 6339840"/>
                    <a:gd name="connsiteY2" fmla="*/ 5170170 h 5170170"/>
                    <a:gd name="connsiteX3" fmla="*/ 0 w 6339840"/>
                    <a:gd name="connsiteY3" fmla="*/ 5170170 h 5170170"/>
                    <a:gd name="connsiteX4" fmla="*/ 0 w 6339840"/>
                    <a:gd name="connsiteY4" fmla="*/ 3112770 h 5170170"/>
                    <a:gd name="connsiteX5" fmla="*/ 274320 w 6339840"/>
                    <a:gd name="connsiteY5" fmla="*/ 3112770 h 5170170"/>
                    <a:gd name="connsiteX6" fmla="*/ 378619 w 6339840"/>
                    <a:gd name="connsiteY6" fmla="*/ 3139917 h 5170170"/>
                    <a:gd name="connsiteX7" fmla="*/ 491490 w 6339840"/>
                    <a:gd name="connsiteY7" fmla="*/ 3184207 h 5170170"/>
                    <a:gd name="connsiteX8" fmla="*/ 620077 w 6339840"/>
                    <a:gd name="connsiteY8" fmla="*/ 3145155 h 5170170"/>
                    <a:gd name="connsiteX9" fmla="*/ 845820 w 6339840"/>
                    <a:gd name="connsiteY9" fmla="*/ 3196590 h 5170170"/>
                    <a:gd name="connsiteX10" fmla="*/ 885349 w 6339840"/>
                    <a:gd name="connsiteY10" fmla="*/ 3348990 h 5170170"/>
                    <a:gd name="connsiteX11" fmla="*/ 1075849 w 6339840"/>
                    <a:gd name="connsiteY11" fmla="*/ 3415665 h 5170170"/>
                    <a:gd name="connsiteX12" fmla="*/ 1275874 w 6339840"/>
                    <a:gd name="connsiteY12" fmla="*/ 3491865 h 5170170"/>
                    <a:gd name="connsiteX13" fmla="*/ 1328261 w 6339840"/>
                    <a:gd name="connsiteY13" fmla="*/ 3672841 h 5170170"/>
                    <a:gd name="connsiteX14" fmla="*/ 1452087 w 6339840"/>
                    <a:gd name="connsiteY14" fmla="*/ 3858577 h 5170170"/>
                    <a:gd name="connsiteX15" fmla="*/ 1652111 w 6339840"/>
                    <a:gd name="connsiteY15" fmla="*/ 3960972 h 5170170"/>
                    <a:gd name="connsiteX16" fmla="*/ 1783081 w 6339840"/>
                    <a:gd name="connsiteY16" fmla="*/ 4087178 h 5170170"/>
                    <a:gd name="connsiteX17" fmla="*/ 2014062 w 6339840"/>
                    <a:gd name="connsiteY17" fmla="*/ 4303871 h 5170170"/>
                    <a:gd name="connsiteX18" fmla="*/ 2128361 w 6339840"/>
                    <a:gd name="connsiteY18" fmla="*/ 4137184 h 5170170"/>
                    <a:gd name="connsiteX19" fmla="*/ 2359343 w 6339840"/>
                    <a:gd name="connsiteY19" fmla="*/ 4132421 h 5170170"/>
                    <a:gd name="connsiteX20" fmla="*/ 2554605 w 6339840"/>
                    <a:gd name="connsiteY20" fmla="*/ 4220528 h 5170170"/>
                    <a:gd name="connsiteX21" fmla="*/ 2742724 w 6339840"/>
                    <a:gd name="connsiteY21" fmla="*/ 4256246 h 5170170"/>
                    <a:gd name="connsiteX22" fmla="*/ 2818924 w 6339840"/>
                    <a:gd name="connsiteY22" fmla="*/ 4208622 h 5170170"/>
                    <a:gd name="connsiteX23" fmla="*/ 2949893 w 6339840"/>
                    <a:gd name="connsiteY23" fmla="*/ 4246721 h 5170170"/>
                    <a:gd name="connsiteX24" fmla="*/ 3057049 w 6339840"/>
                    <a:gd name="connsiteY24" fmla="*/ 4299110 h 5170170"/>
                    <a:gd name="connsiteX25" fmla="*/ 3180874 w 6339840"/>
                    <a:gd name="connsiteY25" fmla="*/ 4253865 h 5170170"/>
                    <a:gd name="connsiteX26" fmla="*/ 3302318 w 6339840"/>
                    <a:gd name="connsiteY26" fmla="*/ 4203859 h 5170170"/>
                    <a:gd name="connsiteX27" fmla="*/ 3399949 w 6339840"/>
                    <a:gd name="connsiteY27" fmla="*/ 4189572 h 5170170"/>
                    <a:gd name="connsiteX28" fmla="*/ 3497580 w 6339840"/>
                    <a:gd name="connsiteY28" fmla="*/ 4232434 h 5170170"/>
                    <a:gd name="connsiteX29" fmla="*/ 3540442 w 6339840"/>
                    <a:gd name="connsiteY29" fmla="*/ 4318158 h 5170170"/>
                    <a:gd name="connsiteX30" fmla="*/ 3566636 w 6339840"/>
                    <a:gd name="connsiteY30" fmla="*/ 4411028 h 5170170"/>
                    <a:gd name="connsiteX31" fmla="*/ 3616643 w 6339840"/>
                    <a:gd name="connsiteY31" fmla="*/ 4565809 h 5170170"/>
                    <a:gd name="connsiteX32" fmla="*/ 3588068 w 6339840"/>
                    <a:gd name="connsiteY32" fmla="*/ 4696778 h 5170170"/>
                    <a:gd name="connsiteX33" fmla="*/ 3652838 w 6339840"/>
                    <a:gd name="connsiteY33" fmla="*/ 4706778 h 5170170"/>
                    <a:gd name="connsiteX34" fmla="*/ 4511040 w 6339840"/>
                    <a:gd name="connsiteY34" fmla="*/ 5132070 h 5170170"/>
                    <a:gd name="connsiteX35" fmla="*/ 4597717 w 6339840"/>
                    <a:gd name="connsiteY35" fmla="*/ 4742497 h 5170170"/>
                    <a:gd name="connsiteX36" fmla="*/ 4819650 w 6339840"/>
                    <a:gd name="connsiteY36" fmla="*/ 3990975 h 5170170"/>
                    <a:gd name="connsiteX37" fmla="*/ 5036820 w 6339840"/>
                    <a:gd name="connsiteY37" fmla="*/ 3478530 h 5170170"/>
                    <a:gd name="connsiteX38" fmla="*/ 5562600 w 6339840"/>
                    <a:gd name="connsiteY38" fmla="*/ 2495550 h 5170170"/>
                    <a:gd name="connsiteX39" fmla="*/ 5943600 w 6339840"/>
                    <a:gd name="connsiteY39" fmla="*/ 1824990 h 5170170"/>
                    <a:gd name="connsiteX40" fmla="*/ 6004560 w 6339840"/>
                    <a:gd name="connsiteY40" fmla="*/ 1771650 h 5170170"/>
                    <a:gd name="connsiteX41" fmla="*/ 6111240 w 6339840"/>
                    <a:gd name="connsiteY41" fmla="*/ 1108710 h 5170170"/>
                    <a:gd name="connsiteX42" fmla="*/ 6179820 w 6339840"/>
                    <a:gd name="connsiteY42" fmla="*/ 864870 h 5170170"/>
                    <a:gd name="connsiteX43" fmla="*/ 6233160 w 6339840"/>
                    <a:gd name="connsiteY43" fmla="*/ 285750 h 5170170"/>
                    <a:gd name="connsiteX44" fmla="*/ 6276975 w 6339840"/>
                    <a:gd name="connsiteY44" fmla="*/ 0 h 5170170"/>
                    <a:gd name="connsiteX0" fmla="*/ 6305550 w 6339840"/>
                    <a:gd name="connsiteY0" fmla="*/ 90488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2838 w 6339840"/>
                    <a:gd name="connsiteY33" fmla="*/ 4687728 h 5151120"/>
                    <a:gd name="connsiteX34" fmla="*/ 4511040 w 6339840"/>
                    <a:gd name="connsiteY34" fmla="*/ 5113020 h 5151120"/>
                    <a:gd name="connsiteX35" fmla="*/ 4597717 w 6339840"/>
                    <a:gd name="connsiteY35" fmla="*/ 4723447 h 5151120"/>
                    <a:gd name="connsiteX36" fmla="*/ 4819650 w 6339840"/>
                    <a:gd name="connsiteY36" fmla="*/ 3971925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44" fmla="*/ 6305550 w 6339840"/>
                    <a:gd name="connsiteY44" fmla="*/ 90488 h 5151120"/>
                    <a:gd name="connsiteX0" fmla="*/ 6233160 w 6339840"/>
                    <a:gd name="connsiteY0" fmla="*/ 266700 h 5151120"/>
                    <a:gd name="connsiteX1" fmla="*/ 6339840 w 6339840"/>
                    <a:gd name="connsiteY1" fmla="*/ 0 h 5151120"/>
                    <a:gd name="connsiteX2" fmla="*/ 6339840 w 6339840"/>
                    <a:gd name="connsiteY2" fmla="*/ 5151120 h 5151120"/>
                    <a:gd name="connsiteX3" fmla="*/ 0 w 6339840"/>
                    <a:gd name="connsiteY3" fmla="*/ 5151120 h 5151120"/>
                    <a:gd name="connsiteX4" fmla="*/ 0 w 6339840"/>
                    <a:gd name="connsiteY4" fmla="*/ 3093720 h 5151120"/>
                    <a:gd name="connsiteX5" fmla="*/ 274320 w 6339840"/>
                    <a:gd name="connsiteY5" fmla="*/ 3093720 h 5151120"/>
                    <a:gd name="connsiteX6" fmla="*/ 378619 w 6339840"/>
                    <a:gd name="connsiteY6" fmla="*/ 3120867 h 5151120"/>
                    <a:gd name="connsiteX7" fmla="*/ 491490 w 6339840"/>
                    <a:gd name="connsiteY7" fmla="*/ 3165157 h 5151120"/>
                    <a:gd name="connsiteX8" fmla="*/ 620077 w 6339840"/>
                    <a:gd name="connsiteY8" fmla="*/ 3126105 h 5151120"/>
                    <a:gd name="connsiteX9" fmla="*/ 845820 w 6339840"/>
                    <a:gd name="connsiteY9" fmla="*/ 3177540 h 5151120"/>
                    <a:gd name="connsiteX10" fmla="*/ 885349 w 6339840"/>
                    <a:gd name="connsiteY10" fmla="*/ 3329940 h 5151120"/>
                    <a:gd name="connsiteX11" fmla="*/ 1075849 w 6339840"/>
                    <a:gd name="connsiteY11" fmla="*/ 3396615 h 5151120"/>
                    <a:gd name="connsiteX12" fmla="*/ 1275874 w 6339840"/>
                    <a:gd name="connsiteY12" fmla="*/ 3472815 h 5151120"/>
                    <a:gd name="connsiteX13" fmla="*/ 1328261 w 6339840"/>
                    <a:gd name="connsiteY13" fmla="*/ 3653791 h 5151120"/>
                    <a:gd name="connsiteX14" fmla="*/ 1452087 w 6339840"/>
                    <a:gd name="connsiteY14" fmla="*/ 3839527 h 5151120"/>
                    <a:gd name="connsiteX15" fmla="*/ 1652111 w 6339840"/>
                    <a:gd name="connsiteY15" fmla="*/ 3941922 h 5151120"/>
                    <a:gd name="connsiteX16" fmla="*/ 1783081 w 6339840"/>
                    <a:gd name="connsiteY16" fmla="*/ 4068128 h 5151120"/>
                    <a:gd name="connsiteX17" fmla="*/ 2014062 w 6339840"/>
                    <a:gd name="connsiteY17" fmla="*/ 4284821 h 5151120"/>
                    <a:gd name="connsiteX18" fmla="*/ 2128361 w 6339840"/>
                    <a:gd name="connsiteY18" fmla="*/ 4118134 h 5151120"/>
                    <a:gd name="connsiteX19" fmla="*/ 2359343 w 6339840"/>
                    <a:gd name="connsiteY19" fmla="*/ 4113371 h 5151120"/>
                    <a:gd name="connsiteX20" fmla="*/ 2554605 w 6339840"/>
                    <a:gd name="connsiteY20" fmla="*/ 4201478 h 5151120"/>
                    <a:gd name="connsiteX21" fmla="*/ 2742724 w 6339840"/>
                    <a:gd name="connsiteY21" fmla="*/ 4237196 h 5151120"/>
                    <a:gd name="connsiteX22" fmla="*/ 2818924 w 6339840"/>
                    <a:gd name="connsiteY22" fmla="*/ 4189572 h 5151120"/>
                    <a:gd name="connsiteX23" fmla="*/ 2949893 w 6339840"/>
                    <a:gd name="connsiteY23" fmla="*/ 4227671 h 5151120"/>
                    <a:gd name="connsiteX24" fmla="*/ 3057049 w 6339840"/>
                    <a:gd name="connsiteY24" fmla="*/ 4280060 h 5151120"/>
                    <a:gd name="connsiteX25" fmla="*/ 3180874 w 6339840"/>
                    <a:gd name="connsiteY25" fmla="*/ 4234815 h 5151120"/>
                    <a:gd name="connsiteX26" fmla="*/ 3302318 w 6339840"/>
                    <a:gd name="connsiteY26" fmla="*/ 4184809 h 5151120"/>
                    <a:gd name="connsiteX27" fmla="*/ 3399949 w 6339840"/>
                    <a:gd name="connsiteY27" fmla="*/ 4170522 h 5151120"/>
                    <a:gd name="connsiteX28" fmla="*/ 3497580 w 6339840"/>
                    <a:gd name="connsiteY28" fmla="*/ 4213384 h 5151120"/>
                    <a:gd name="connsiteX29" fmla="*/ 3540442 w 6339840"/>
                    <a:gd name="connsiteY29" fmla="*/ 4299108 h 5151120"/>
                    <a:gd name="connsiteX30" fmla="*/ 3566636 w 6339840"/>
                    <a:gd name="connsiteY30" fmla="*/ 4391978 h 5151120"/>
                    <a:gd name="connsiteX31" fmla="*/ 3616643 w 6339840"/>
                    <a:gd name="connsiteY31" fmla="*/ 4546759 h 5151120"/>
                    <a:gd name="connsiteX32" fmla="*/ 3588068 w 6339840"/>
                    <a:gd name="connsiteY32" fmla="*/ 4677728 h 5151120"/>
                    <a:gd name="connsiteX33" fmla="*/ 3652838 w 6339840"/>
                    <a:gd name="connsiteY33" fmla="*/ 4687728 h 5151120"/>
                    <a:gd name="connsiteX34" fmla="*/ 4511040 w 6339840"/>
                    <a:gd name="connsiteY34" fmla="*/ 5113020 h 5151120"/>
                    <a:gd name="connsiteX35" fmla="*/ 4597717 w 6339840"/>
                    <a:gd name="connsiteY35" fmla="*/ 4723447 h 5151120"/>
                    <a:gd name="connsiteX36" fmla="*/ 4819650 w 6339840"/>
                    <a:gd name="connsiteY36" fmla="*/ 3971925 h 5151120"/>
                    <a:gd name="connsiteX37" fmla="*/ 5036820 w 6339840"/>
                    <a:gd name="connsiteY37" fmla="*/ 3459480 h 5151120"/>
                    <a:gd name="connsiteX38" fmla="*/ 5562600 w 6339840"/>
                    <a:gd name="connsiteY38" fmla="*/ 2476500 h 5151120"/>
                    <a:gd name="connsiteX39" fmla="*/ 5943600 w 6339840"/>
                    <a:gd name="connsiteY39" fmla="*/ 1805940 h 5151120"/>
                    <a:gd name="connsiteX40" fmla="*/ 6004560 w 6339840"/>
                    <a:gd name="connsiteY40" fmla="*/ 1752600 h 5151120"/>
                    <a:gd name="connsiteX41" fmla="*/ 6111240 w 6339840"/>
                    <a:gd name="connsiteY41" fmla="*/ 1089660 h 5151120"/>
                    <a:gd name="connsiteX42" fmla="*/ 6179820 w 6339840"/>
                    <a:gd name="connsiteY42" fmla="*/ 845820 h 5151120"/>
                    <a:gd name="connsiteX43" fmla="*/ 6233160 w 6339840"/>
                    <a:gd name="connsiteY43" fmla="*/ 266700 h 5151120"/>
                    <a:gd name="connsiteX0" fmla="*/ 6233160 w 6339840"/>
                    <a:gd name="connsiteY0" fmla="*/ 123825 h 5008245"/>
                    <a:gd name="connsiteX1" fmla="*/ 6330315 w 6339840"/>
                    <a:gd name="connsiteY1" fmla="*/ 0 h 5008245"/>
                    <a:gd name="connsiteX2" fmla="*/ 6339840 w 6339840"/>
                    <a:gd name="connsiteY2" fmla="*/ 5008245 h 5008245"/>
                    <a:gd name="connsiteX3" fmla="*/ 0 w 6339840"/>
                    <a:gd name="connsiteY3" fmla="*/ 5008245 h 5008245"/>
                    <a:gd name="connsiteX4" fmla="*/ 0 w 6339840"/>
                    <a:gd name="connsiteY4" fmla="*/ 2950845 h 5008245"/>
                    <a:gd name="connsiteX5" fmla="*/ 274320 w 6339840"/>
                    <a:gd name="connsiteY5" fmla="*/ 2950845 h 5008245"/>
                    <a:gd name="connsiteX6" fmla="*/ 378619 w 6339840"/>
                    <a:gd name="connsiteY6" fmla="*/ 2977992 h 5008245"/>
                    <a:gd name="connsiteX7" fmla="*/ 491490 w 6339840"/>
                    <a:gd name="connsiteY7" fmla="*/ 3022282 h 5008245"/>
                    <a:gd name="connsiteX8" fmla="*/ 620077 w 6339840"/>
                    <a:gd name="connsiteY8" fmla="*/ 2983230 h 5008245"/>
                    <a:gd name="connsiteX9" fmla="*/ 845820 w 6339840"/>
                    <a:gd name="connsiteY9" fmla="*/ 3034665 h 5008245"/>
                    <a:gd name="connsiteX10" fmla="*/ 885349 w 6339840"/>
                    <a:gd name="connsiteY10" fmla="*/ 3187065 h 5008245"/>
                    <a:gd name="connsiteX11" fmla="*/ 1075849 w 6339840"/>
                    <a:gd name="connsiteY11" fmla="*/ 3253740 h 5008245"/>
                    <a:gd name="connsiteX12" fmla="*/ 1275874 w 6339840"/>
                    <a:gd name="connsiteY12" fmla="*/ 3329940 h 5008245"/>
                    <a:gd name="connsiteX13" fmla="*/ 1328261 w 6339840"/>
                    <a:gd name="connsiteY13" fmla="*/ 3510916 h 5008245"/>
                    <a:gd name="connsiteX14" fmla="*/ 1452087 w 6339840"/>
                    <a:gd name="connsiteY14" fmla="*/ 3696652 h 5008245"/>
                    <a:gd name="connsiteX15" fmla="*/ 1652111 w 6339840"/>
                    <a:gd name="connsiteY15" fmla="*/ 3799047 h 5008245"/>
                    <a:gd name="connsiteX16" fmla="*/ 1783081 w 6339840"/>
                    <a:gd name="connsiteY16" fmla="*/ 3925253 h 5008245"/>
                    <a:gd name="connsiteX17" fmla="*/ 2014062 w 6339840"/>
                    <a:gd name="connsiteY17" fmla="*/ 4141946 h 5008245"/>
                    <a:gd name="connsiteX18" fmla="*/ 2128361 w 6339840"/>
                    <a:gd name="connsiteY18" fmla="*/ 3975259 h 5008245"/>
                    <a:gd name="connsiteX19" fmla="*/ 2359343 w 6339840"/>
                    <a:gd name="connsiteY19" fmla="*/ 3970496 h 5008245"/>
                    <a:gd name="connsiteX20" fmla="*/ 2554605 w 6339840"/>
                    <a:gd name="connsiteY20" fmla="*/ 4058603 h 5008245"/>
                    <a:gd name="connsiteX21" fmla="*/ 2742724 w 6339840"/>
                    <a:gd name="connsiteY21" fmla="*/ 4094321 h 5008245"/>
                    <a:gd name="connsiteX22" fmla="*/ 2818924 w 6339840"/>
                    <a:gd name="connsiteY22" fmla="*/ 4046697 h 5008245"/>
                    <a:gd name="connsiteX23" fmla="*/ 2949893 w 6339840"/>
                    <a:gd name="connsiteY23" fmla="*/ 4084796 h 5008245"/>
                    <a:gd name="connsiteX24" fmla="*/ 3057049 w 6339840"/>
                    <a:gd name="connsiteY24" fmla="*/ 4137185 h 5008245"/>
                    <a:gd name="connsiteX25" fmla="*/ 3180874 w 6339840"/>
                    <a:gd name="connsiteY25" fmla="*/ 4091940 h 5008245"/>
                    <a:gd name="connsiteX26" fmla="*/ 3302318 w 6339840"/>
                    <a:gd name="connsiteY26" fmla="*/ 4041934 h 5008245"/>
                    <a:gd name="connsiteX27" fmla="*/ 3399949 w 6339840"/>
                    <a:gd name="connsiteY27" fmla="*/ 4027647 h 5008245"/>
                    <a:gd name="connsiteX28" fmla="*/ 3497580 w 6339840"/>
                    <a:gd name="connsiteY28" fmla="*/ 4070509 h 5008245"/>
                    <a:gd name="connsiteX29" fmla="*/ 3540442 w 6339840"/>
                    <a:gd name="connsiteY29" fmla="*/ 4156233 h 5008245"/>
                    <a:gd name="connsiteX30" fmla="*/ 3566636 w 6339840"/>
                    <a:gd name="connsiteY30" fmla="*/ 4249103 h 5008245"/>
                    <a:gd name="connsiteX31" fmla="*/ 3616643 w 6339840"/>
                    <a:gd name="connsiteY31" fmla="*/ 4403884 h 5008245"/>
                    <a:gd name="connsiteX32" fmla="*/ 3588068 w 6339840"/>
                    <a:gd name="connsiteY32" fmla="*/ 4534853 h 5008245"/>
                    <a:gd name="connsiteX33" fmla="*/ 3652838 w 6339840"/>
                    <a:gd name="connsiteY33" fmla="*/ 4544853 h 5008245"/>
                    <a:gd name="connsiteX34" fmla="*/ 4511040 w 6339840"/>
                    <a:gd name="connsiteY34" fmla="*/ 4970145 h 5008245"/>
                    <a:gd name="connsiteX35" fmla="*/ 4597717 w 6339840"/>
                    <a:gd name="connsiteY35" fmla="*/ 4580572 h 5008245"/>
                    <a:gd name="connsiteX36" fmla="*/ 4819650 w 6339840"/>
                    <a:gd name="connsiteY36" fmla="*/ 3829050 h 5008245"/>
                    <a:gd name="connsiteX37" fmla="*/ 5036820 w 6339840"/>
                    <a:gd name="connsiteY37" fmla="*/ 3316605 h 5008245"/>
                    <a:gd name="connsiteX38" fmla="*/ 5562600 w 6339840"/>
                    <a:gd name="connsiteY38" fmla="*/ 2333625 h 5008245"/>
                    <a:gd name="connsiteX39" fmla="*/ 5943600 w 6339840"/>
                    <a:gd name="connsiteY39" fmla="*/ 1663065 h 5008245"/>
                    <a:gd name="connsiteX40" fmla="*/ 6004560 w 6339840"/>
                    <a:gd name="connsiteY40" fmla="*/ 1609725 h 5008245"/>
                    <a:gd name="connsiteX41" fmla="*/ 6111240 w 6339840"/>
                    <a:gd name="connsiteY41" fmla="*/ 946785 h 5008245"/>
                    <a:gd name="connsiteX42" fmla="*/ 6179820 w 6339840"/>
                    <a:gd name="connsiteY42" fmla="*/ 702945 h 5008245"/>
                    <a:gd name="connsiteX43" fmla="*/ 6233160 w 6339840"/>
                    <a:gd name="connsiteY43" fmla="*/ 123825 h 5008245"/>
                    <a:gd name="connsiteX0" fmla="*/ 6233160 w 6344602"/>
                    <a:gd name="connsiteY0" fmla="*/ 128587 h 5013007"/>
                    <a:gd name="connsiteX1" fmla="*/ 6344602 w 6344602"/>
                    <a:gd name="connsiteY1" fmla="*/ 0 h 5013007"/>
                    <a:gd name="connsiteX2" fmla="*/ 6339840 w 6344602"/>
                    <a:gd name="connsiteY2" fmla="*/ 5013007 h 5013007"/>
                    <a:gd name="connsiteX3" fmla="*/ 0 w 6344602"/>
                    <a:gd name="connsiteY3" fmla="*/ 5013007 h 5013007"/>
                    <a:gd name="connsiteX4" fmla="*/ 0 w 6344602"/>
                    <a:gd name="connsiteY4" fmla="*/ 2955607 h 5013007"/>
                    <a:gd name="connsiteX5" fmla="*/ 274320 w 6344602"/>
                    <a:gd name="connsiteY5" fmla="*/ 2955607 h 5013007"/>
                    <a:gd name="connsiteX6" fmla="*/ 378619 w 6344602"/>
                    <a:gd name="connsiteY6" fmla="*/ 2982754 h 5013007"/>
                    <a:gd name="connsiteX7" fmla="*/ 491490 w 6344602"/>
                    <a:gd name="connsiteY7" fmla="*/ 3027044 h 5013007"/>
                    <a:gd name="connsiteX8" fmla="*/ 620077 w 6344602"/>
                    <a:gd name="connsiteY8" fmla="*/ 2987992 h 5013007"/>
                    <a:gd name="connsiteX9" fmla="*/ 845820 w 6344602"/>
                    <a:gd name="connsiteY9" fmla="*/ 3039427 h 5013007"/>
                    <a:gd name="connsiteX10" fmla="*/ 885349 w 6344602"/>
                    <a:gd name="connsiteY10" fmla="*/ 3191827 h 5013007"/>
                    <a:gd name="connsiteX11" fmla="*/ 1075849 w 6344602"/>
                    <a:gd name="connsiteY11" fmla="*/ 3258502 h 5013007"/>
                    <a:gd name="connsiteX12" fmla="*/ 1275874 w 6344602"/>
                    <a:gd name="connsiteY12" fmla="*/ 3334702 h 5013007"/>
                    <a:gd name="connsiteX13" fmla="*/ 1328261 w 6344602"/>
                    <a:gd name="connsiteY13" fmla="*/ 3515678 h 5013007"/>
                    <a:gd name="connsiteX14" fmla="*/ 1452087 w 6344602"/>
                    <a:gd name="connsiteY14" fmla="*/ 3701414 h 5013007"/>
                    <a:gd name="connsiteX15" fmla="*/ 1652111 w 6344602"/>
                    <a:gd name="connsiteY15" fmla="*/ 3803809 h 5013007"/>
                    <a:gd name="connsiteX16" fmla="*/ 1783081 w 6344602"/>
                    <a:gd name="connsiteY16" fmla="*/ 3930015 h 5013007"/>
                    <a:gd name="connsiteX17" fmla="*/ 2014062 w 6344602"/>
                    <a:gd name="connsiteY17" fmla="*/ 4146708 h 5013007"/>
                    <a:gd name="connsiteX18" fmla="*/ 2128361 w 6344602"/>
                    <a:gd name="connsiteY18" fmla="*/ 3980021 h 5013007"/>
                    <a:gd name="connsiteX19" fmla="*/ 2359343 w 6344602"/>
                    <a:gd name="connsiteY19" fmla="*/ 3975258 h 5013007"/>
                    <a:gd name="connsiteX20" fmla="*/ 2554605 w 6344602"/>
                    <a:gd name="connsiteY20" fmla="*/ 4063365 h 5013007"/>
                    <a:gd name="connsiteX21" fmla="*/ 2742724 w 6344602"/>
                    <a:gd name="connsiteY21" fmla="*/ 4099083 h 5013007"/>
                    <a:gd name="connsiteX22" fmla="*/ 2818924 w 6344602"/>
                    <a:gd name="connsiteY22" fmla="*/ 4051459 h 5013007"/>
                    <a:gd name="connsiteX23" fmla="*/ 2949893 w 6344602"/>
                    <a:gd name="connsiteY23" fmla="*/ 4089558 h 5013007"/>
                    <a:gd name="connsiteX24" fmla="*/ 3057049 w 6344602"/>
                    <a:gd name="connsiteY24" fmla="*/ 4141947 h 5013007"/>
                    <a:gd name="connsiteX25" fmla="*/ 3180874 w 6344602"/>
                    <a:gd name="connsiteY25" fmla="*/ 4096702 h 5013007"/>
                    <a:gd name="connsiteX26" fmla="*/ 3302318 w 6344602"/>
                    <a:gd name="connsiteY26" fmla="*/ 4046696 h 5013007"/>
                    <a:gd name="connsiteX27" fmla="*/ 3399949 w 6344602"/>
                    <a:gd name="connsiteY27" fmla="*/ 4032409 h 5013007"/>
                    <a:gd name="connsiteX28" fmla="*/ 3497580 w 6344602"/>
                    <a:gd name="connsiteY28" fmla="*/ 4075271 h 5013007"/>
                    <a:gd name="connsiteX29" fmla="*/ 3540442 w 6344602"/>
                    <a:gd name="connsiteY29" fmla="*/ 4160995 h 5013007"/>
                    <a:gd name="connsiteX30" fmla="*/ 3566636 w 6344602"/>
                    <a:gd name="connsiteY30" fmla="*/ 4253865 h 5013007"/>
                    <a:gd name="connsiteX31" fmla="*/ 3616643 w 6344602"/>
                    <a:gd name="connsiteY31" fmla="*/ 4408646 h 5013007"/>
                    <a:gd name="connsiteX32" fmla="*/ 3588068 w 6344602"/>
                    <a:gd name="connsiteY32" fmla="*/ 4539615 h 5013007"/>
                    <a:gd name="connsiteX33" fmla="*/ 3652838 w 6344602"/>
                    <a:gd name="connsiteY33" fmla="*/ 4549615 h 5013007"/>
                    <a:gd name="connsiteX34" fmla="*/ 4511040 w 6344602"/>
                    <a:gd name="connsiteY34" fmla="*/ 4974907 h 5013007"/>
                    <a:gd name="connsiteX35" fmla="*/ 4597717 w 6344602"/>
                    <a:gd name="connsiteY35" fmla="*/ 4585334 h 5013007"/>
                    <a:gd name="connsiteX36" fmla="*/ 4819650 w 6344602"/>
                    <a:gd name="connsiteY36" fmla="*/ 3833812 h 5013007"/>
                    <a:gd name="connsiteX37" fmla="*/ 5036820 w 6344602"/>
                    <a:gd name="connsiteY37" fmla="*/ 3321367 h 5013007"/>
                    <a:gd name="connsiteX38" fmla="*/ 5562600 w 6344602"/>
                    <a:gd name="connsiteY38" fmla="*/ 2338387 h 5013007"/>
                    <a:gd name="connsiteX39" fmla="*/ 5943600 w 6344602"/>
                    <a:gd name="connsiteY39" fmla="*/ 1667827 h 5013007"/>
                    <a:gd name="connsiteX40" fmla="*/ 6004560 w 6344602"/>
                    <a:gd name="connsiteY40" fmla="*/ 1614487 h 5013007"/>
                    <a:gd name="connsiteX41" fmla="*/ 6111240 w 6344602"/>
                    <a:gd name="connsiteY41" fmla="*/ 951547 h 5013007"/>
                    <a:gd name="connsiteX42" fmla="*/ 6179820 w 6344602"/>
                    <a:gd name="connsiteY42" fmla="*/ 707707 h 5013007"/>
                    <a:gd name="connsiteX43" fmla="*/ 6233160 w 6344602"/>
                    <a:gd name="connsiteY43" fmla="*/ 128587 h 501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44602" h="5013007">
                      <a:moveTo>
                        <a:pt x="6233160" y="128587"/>
                      </a:moveTo>
                      <a:lnTo>
                        <a:pt x="6344602" y="0"/>
                      </a:lnTo>
                      <a:cubicBezTo>
                        <a:pt x="6343015" y="1671002"/>
                        <a:pt x="6341427" y="3342005"/>
                        <a:pt x="6339840" y="5013007"/>
                      </a:cubicBezTo>
                      <a:lnTo>
                        <a:pt x="0" y="5013007"/>
                      </a:lnTo>
                      <a:lnTo>
                        <a:pt x="0" y="2955607"/>
                      </a:lnTo>
                      <a:lnTo>
                        <a:pt x="274320" y="2955607"/>
                      </a:lnTo>
                      <a:lnTo>
                        <a:pt x="378619" y="2982754"/>
                      </a:lnTo>
                      <a:lnTo>
                        <a:pt x="491490" y="3027044"/>
                      </a:lnTo>
                      <a:lnTo>
                        <a:pt x="620077" y="2987992"/>
                      </a:lnTo>
                      <a:lnTo>
                        <a:pt x="845820" y="3039427"/>
                      </a:lnTo>
                      <a:lnTo>
                        <a:pt x="885349" y="3191827"/>
                      </a:lnTo>
                      <a:lnTo>
                        <a:pt x="1075849" y="3258502"/>
                      </a:lnTo>
                      <a:lnTo>
                        <a:pt x="1275874" y="3334702"/>
                      </a:lnTo>
                      <a:cubicBezTo>
                        <a:pt x="1293336" y="3395027"/>
                        <a:pt x="1410811" y="3298191"/>
                        <a:pt x="1328261" y="3515678"/>
                      </a:cubicBezTo>
                      <a:lnTo>
                        <a:pt x="1452087" y="3701414"/>
                      </a:lnTo>
                      <a:lnTo>
                        <a:pt x="1652111" y="3803809"/>
                      </a:lnTo>
                      <a:lnTo>
                        <a:pt x="1783081" y="3930015"/>
                      </a:lnTo>
                      <a:lnTo>
                        <a:pt x="2014062" y="4146708"/>
                      </a:lnTo>
                      <a:lnTo>
                        <a:pt x="2128361" y="3980021"/>
                      </a:lnTo>
                      <a:lnTo>
                        <a:pt x="2359343" y="3975258"/>
                      </a:lnTo>
                      <a:lnTo>
                        <a:pt x="2554605" y="4063365"/>
                      </a:lnTo>
                      <a:lnTo>
                        <a:pt x="2742724" y="4099083"/>
                      </a:lnTo>
                      <a:lnTo>
                        <a:pt x="2818924" y="4051459"/>
                      </a:lnTo>
                      <a:lnTo>
                        <a:pt x="2949893" y="4089558"/>
                      </a:lnTo>
                      <a:lnTo>
                        <a:pt x="3057049" y="4141947"/>
                      </a:lnTo>
                      <a:lnTo>
                        <a:pt x="3180874" y="4096702"/>
                      </a:lnTo>
                      <a:lnTo>
                        <a:pt x="3302318" y="4046696"/>
                      </a:lnTo>
                      <a:lnTo>
                        <a:pt x="3399949" y="4032409"/>
                      </a:lnTo>
                      <a:lnTo>
                        <a:pt x="3497580" y="4075271"/>
                      </a:lnTo>
                      <a:lnTo>
                        <a:pt x="3540442" y="4160995"/>
                      </a:lnTo>
                      <a:lnTo>
                        <a:pt x="3566636" y="4253865"/>
                      </a:lnTo>
                      <a:lnTo>
                        <a:pt x="3616643" y="4408646"/>
                      </a:lnTo>
                      <a:lnTo>
                        <a:pt x="3588068" y="4539615"/>
                      </a:lnTo>
                      <a:lnTo>
                        <a:pt x="3652838" y="4549615"/>
                      </a:lnTo>
                      <a:lnTo>
                        <a:pt x="4511040" y="4974907"/>
                      </a:lnTo>
                      <a:lnTo>
                        <a:pt x="4597717" y="4585334"/>
                      </a:lnTo>
                      <a:lnTo>
                        <a:pt x="4819650" y="3833812"/>
                      </a:lnTo>
                      <a:lnTo>
                        <a:pt x="5036820" y="3321367"/>
                      </a:lnTo>
                      <a:lnTo>
                        <a:pt x="5562600" y="2338387"/>
                      </a:lnTo>
                      <a:lnTo>
                        <a:pt x="5943600" y="1667827"/>
                      </a:lnTo>
                      <a:lnTo>
                        <a:pt x="6004560" y="1614487"/>
                      </a:lnTo>
                      <a:lnTo>
                        <a:pt x="6111240" y="951547"/>
                      </a:lnTo>
                      <a:lnTo>
                        <a:pt x="6179820" y="707707"/>
                      </a:lnTo>
                      <a:lnTo>
                        <a:pt x="6233160" y="128587"/>
                      </a:lnTo>
                      <a:close/>
                    </a:path>
                  </a:pathLst>
                </a:custGeom>
                <a:solidFill>
                  <a:srgbClr val="000000">
                    <a:alpha val="64706"/>
                  </a:srgbClr>
                </a:solidFill>
                <a:ln w="38100">
                  <a:noFill/>
                  <a:extLst>
                    <a:ext uri="{C807C97D-BFC1-408E-A445-0C87EB9F89A2}">
                      <ask:lineSketchStyleProps xmlns:ask="http://schemas.microsoft.com/office/drawing/2018/sketchyshapes" sd="4212354239">
                        <a:custGeom>
                          <a:avLst/>
                          <a:gdLst>
                            <a:gd name="connsiteX0" fmla="*/ 239712 w 5573712"/>
                            <a:gd name="connsiteY0" fmla="*/ 304800 h 3121025"/>
                            <a:gd name="connsiteX1" fmla="*/ 662531 w 5573712"/>
                            <a:gd name="connsiteY1" fmla="*/ 304800 h 3121025"/>
                            <a:gd name="connsiteX2" fmla="*/ 1197746 w 5573712"/>
                            <a:gd name="connsiteY2" fmla="*/ 304800 h 3121025"/>
                            <a:gd name="connsiteX3" fmla="*/ 1732960 w 5573712"/>
                            <a:gd name="connsiteY3" fmla="*/ 304800 h 3121025"/>
                            <a:gd name="connsiteX4" fmla="*/ 2343104 w 5573712"/>
                            <a:gd name="connsiteY4" fmla="*/ 304800 h 3121025"/>
                            <a:gd name="connsiteX5" fmla="*/ 2878318 w 5573712"/>
                            <a:gd name="connsiteY5" fmla="*/ 304800 h 3121025"/>
                            <a:gd name="connsiteX6" fmla="*/ 3488463 w 5573712"/>
                            <a:gd name="connsiteY6" fmla="*/ 304800 h 3121025"/>
                            <a:gd name="connsiteX7" fmla="*/ 3986212 w 5573712"/>
                            <a:gd name="connsiteY7" fmla="*/ 304800 h 3121025"/>
                            <a:gd name="connsiteX8" fmla="*/ 4062412 w 5573712"/>
                            <a:gd name="connsiteY8" fmla="*/ 203200 h 3121025"/>
                            <a:gd name="connsiteX9" fmla="*/ 4176712 w 5573712"/>
                            <a:gd name="connsiteY9" fmla="*/ 152400 h 3121025"/>
                            <a:gd name="connsiteX10" fmla="*/ 4233862 w 5573712"/>
                            <a:gd name="connsiteY10" fmla="*/ 63500 h 3121025"/>
                            <a:gd name="connsiteX11" fmla="*/ 4500562 w 5573712"/>
                            <a:gd name="connsiteY11" fmla="*/ 107950 h 3121025"/>
                            <a:gd name="connsiteX12" fmla="*/ 4830762 w 5573712"/>
                            <a:gd name="connsiteY12" fmla="*/ 76200 h 3121025"/>
                            <a:gd name="connsiteX13" fmla="*/ 4926012 w 5573712"/>
                            <a:gd name="connsiteY13" fmla="*/ 146050 h 3121025"/>
                            <a:gd name="connsiteX14" fmla="*/ 5065712 w 5573712"/>
                            <a:gd name="connsiteY14" fmla="*/ 254000 h 3121025"/>
                            <a:gd name="connsiteX15" fmla="*/ 5218112 w 5573712"/>
                            <a:gd name="connsiteY15" fmla="*/ 254000 h 3121025"/>
                            <a:gd name="connsiteX16" fmla="*/ 5376862 w 5573712"/>
                            <a:gd name="connsiteY16" fmla="*/ 254000 h 3121025"/>
                            <a:gd name="connsiteX17" fmla="*/ 5427662 w 5573712"/>
                            <a:gd name="connsiteY17" fmla="*/ 228600 h 3121025"/>
                            <a:gd name="connsiteX18" fmla="*/ 5484812 w 5573712"/>
                            <a:gd name="connsiteY18" fmla="*/ 63500 h 3121025"/>
                            <a:gd name="connsiteX19" fmla="*/ 5573712 w 5573712"/>
                            <a:gd name="connsiteY19" fmla="*/ 0 h 3121025"/>
                            <a:gd name="connsiteX20" fmla="*/ 5016817 w 5573712"/>
                            <a:gd name="connsiteY20" fmla="*/ 0 h 3121025"/>
                            <a:gd name="connsiteX21" fmla="*/ 4404233 w 5573712"/>
                            <a:gd name="connsiteY21" fmla="*/ 0 h 3121025"/>
                            <a:gd name="connsiteX22" fmla="*/ 4014406 w 5573712"/>
                            <a:gd name="connsiteY22" fmla="*/ 0 h 3121025"/>
                            <a:gd name="connsiteX23" fmla="*/ 3401822 w 5573712"/>
                            <a:gd name="connsiteY23" fmla="*/ 0 h 3121025"/>
                            <a:gd name="connsiteX24" fmla="*/ 2733548 w 5573712"/>
                            <a:gd name="connsiteY24" fmla="*/ 0 h 3121025"/>
                            <a:gd name="connsiteX25" fmla="*/ 2343721 w 5573712"/>
                            <a:gd name="connsiteY25" fmla="*/ 0 h 3121025"/>
                            <a:gd name="connsiteX26" fmla="*/ 1731136 w 5573712"/>
                            <a:gd name="connsiteY26" fmla="*/ 0 h 3121025"/>
                            <a:gd name="connsiteX27" fmla="*/ 1341310 w 5573712"/>
                            <a:gd name="connsiteY27" fmla="*/ 0 h 3121025"/>
                            <a:gd name="connsiteX28" fmla="*/ 895794 w 5573712"/>
                            <a:gd name="connsiteY28" fmla="*/ 0 h 3121025"/>
                            <a:gd name="connsiteX29" fmla="*/ 505968 w 5573712"/>
                            <a:gd name="connsiteY29" fmla="*/ 0 h 3121025"/>
                            <a:gd name="connsiteX30" fmla="*/ 4762 w 5573712"/>
                            <a:gd name="connsiteY30" fmla="*/ 0 h 3121025"/>
                            <a:gd name="connsiteX31" fmla="*/ 0 w 5573712"/>
                            <a:gd name="connsiteY31" fmla="*/ 3121025 h 3121025"/>
                            <a:gd name="connsiteX32" fmla="*/ 231775 w 5573712"/>
                            <a:gd name="connsiteY32" fmla="*/ 3121025 h 3121025"/>
                            <a:gd name="connsiteX33" fmla="*/ 239712 w 5573712"/>
                            <a:gd name="connsiteY33" fmla="*/ 304800 h 31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3712" h="3121025" fill="none" extrusionOk="0">
                              <a:moveTo>
                                <a:pt x="239712" y="304800"/>
                              </a:moveTo>
                              <a:cubicBezTo>
                                <a:pt x="335448" y="298864"/>
                                <a:pt x="453496" y="355343"/>
                                <a:pt x="662531" y="304800"/>
                              </a:cubicBezTo>
                              <a:cubicBezTo>
                                <a:pt x="871566" y="254257"/>
                                <a:pt x="1064512" y="366832"/>
                                <a:pt x="1197746" y="304800"/>
                              </a:cubicBezTo>
                              <a:cubicBezTo>
                                <a:pt x="1330981" y="242768"/>
                                <a:pt x="1589660" y="347889"/>
                                <a:pt x="1732960" y="304800"/>
                              </a:cubicBezTo>
                              <a:cubicBezTo>
                                <a:pt x="1876260" y="261711"/>
                                <a:pt x="2099967" y="353799"/>
                                <a:pt x="2343104" y="304800"/>
                              </a:cubicBezTo>
                              <a:cubicBezTo>
                                <a:pt x="2586241" y="255801"/>
                                <a:pt x="2633282" y="311989"/>
                                <a:pt x="2878318" y="304800"/>
                              </a:cubicBezTo>
                              <a:cubicBezTo>
                                <a:pt x="3123354" y="297611"/>
                                <a:pt x="3188907" y="358794"/>
                                <a:pt x="3488463" y="304800"/>
                              </a:cubicBezTo>
                              <a:cubicBezTo>
                                <a:pt x="3788020" y="250806"/>
                                <a:pt x="3797463" y="343180"/>
                                <a:pt x="3986212" y="304800"/>
                              </a:cubicBezTo>
                              <a:cubicBezTo>
                                <a:pt x="4007580" y="258041"/>
                                <a:pt x="4040744" y="257469"/>
                                <a:pt x="4062412" y="203200"/>
                              </a:cubicBezTo>
                              <a:cubicBezTo>
                                <a:pt x="4086087" y="184922"/>
                                <a:pt x="4152633" y="173618"/>
                                <a:pt x="4176712" y="152400"/>
                              </a:cubicBezTo>
                              <a:cubicBezTo>
                                <a:pt x="4193134" y="107165"/>
                                <a:pt x="4220738" y="95411"/>
                                <a:pt x="4233862" y="63500"/>
                              </a:cubicBezTo>
                              <a:cubicBezTo>
                                <a:pt x="4292594" y="69277"/>
                                <a:pt x="4429351" y="126650"/>
                                <a:pt x="4500562" y="107950"/>
                              </a:cubicBezTo>
                              <a:cubicBezTo>
                                <a:pt x="4656017" y="56603"/>
                                <a:pt x="4748012" y="89201"/>
                                <a:pt x="4830762" y="76200"/>
                              </a:cubicBezTo>
                              <a:cubicBezTo>
                                <a:pt x="4869600" y="90791"/>
                                <a:pt x="4891199" y="125391"/>
                                <a:pt x="4926012" y="146050"/>
                              </a:cubicBezTo>
                              <a:cubicBezTo>
                                <a:pt x="4997890" y="182175"/>
                                <a:pt x="4998797" y="223443"/>
                                <a:pt x="5065712" y="254000"/>
                              </a:cubicBezTo>
                              <a:cubicBezTo>
                                <a:pt x="5139120" y="237680"/>
                                <a:pt x="5186592" y="264723"/>
                                <a:pt x="5218112" y="254000"/>
                              </a:cubicBezTo>
                              <a:cubicBezTo>
                                <a:pt x="5263941" y="250927"/>
                                <a:pt x="5298844" y="269783"/>
                                <a:pt x="5376862" y="254000"/>
                              </a:cubicBezTo>
                              <a:cubicBezTo>
                                <a:pt x="5386556" y="242628"/>
                                <a:pt x="5404358" y="242574"/>
                                <a:pt x="5427662" y="228600"/>
                              </a:cubicBezTo>
                              <a:cubicBezTo>
                                <a:pt x="5440845" y="157875"/>
                                <a:pt x="5479033" y="130820"/>
                                <a:pt x="5484812" y="63500"/>
                              </a:cubicBezTo>
                              <a:cubicBezTo>
                                <a:pt x="5528133" y="31037"/>
                                <a:pt x="5537743" y="39646"/>
                                <a:pt x="5573712" y="0"/>
                              </a:cubicBezTo>
                              <a:cubicBezTo>
                                <a:pt x="5389558" y="64184"/>
                                <a:pt x="5280912" y="-14685"/>
                                <a:pt x="5016817" y="0"/>
                              </a:cubicBezTo>
                              <a:cubicBezTo>
                                <a:pt x="4752722" y="14685"/>
                                <a:pt x="4680419" y="-59598"/>
                                <a:pt x="4404233" y="0"/>
                              </a:cubicBezTo>
                              <a:cubicBezTo>
                                <a:pt x="4128047" y="59598"/>
                                <a:pt x="4170032" y="-27962"/>
                                <a:pt x="4014406" y="0"/>
                              </a:cubicBezTo>
                              <a:cubicBezTo>
                                <a:pt x="3858780" y="27962"/>
                                <a:pt x="3652897" y="-21812"/>
                                <a:pt x="3401822" y="0"/>
                              </a:cubicBezTo>
                              <a:cubicBezTo>
                                <a:pt x="3150747" y="21812"/>
                                <a:pt x="2933686" y="-665"/>
                                <a:pt x="2733548" y="0"/>
                              </a:cubicBezTo>
                              <a:cubicBezTo>
                                <a:pt x="2533410" y="665"/>
                                <a:pt x="2507385" y="-25705"/>
                                <a:pt x="2343721" y="0"/>
                              </a:cubicBezTo>
                              <a:cubicBezTo>
                                <a:pt x="2180057" y="25705"/>
                                <a:pt x="1856129" y="-5475"/>
                                <a:pt x="1731136" y="0"/>
                              </a:cubicBezTo>
                              <a:cubicBezTo>
                                <a:pt x="1606144" y="5475"/>
                                <a:pt x="1438097" y="-17636"/>
                                <a:pt x="1341310" y="0"/>
                              </a:cubicBezTo>
                              <a:cubicBezTo>
                                <a:pt x="1244523" y="17636"/>
                                <a:pt x="1075350" y="-7468"/>
                                <a:pt x="895794" y="0"/>
                              </a:cubicBezTo>
                              <a:cubicBezTo>
                                <a:pt x="716238" y="7468"/>
                                <a:pt x="645835" y="-16784"/>
                                <a:pt x="505968" y="0"/>
                              </a:cubicBezTo>
                              <a:cubicBezTo>
                                <a:pt x="366101" y="16784"/>
                                <a:pt x="251216" y="-35287"/>
                                <a:pt x="4762" y="0"/>
                              </a:cubicBezTo>
                              <a:cubicBezTo>
                                <a:pt x="-177284" y="1040171"/>
                                <a:pt x="-49683" y="2113750"/>
                                <a:pt x="0" y="3121025"/>
                              </a:cubicBezTo>
                              <a:cubicBezTo>
                                <a:pt x="78852" y="3106678"/>
                                <a:pt x="138088" y="3129539"/>
                                <a:pt x="231775" y="3121025"/>
                              </a:cubicBezTo>
                              <a:cubicBezTo>
                                <a:pt x="239500" y="1748673"/>
                                <a:pt x="224608" y="1663840"/>
                                <a:pt x="239712" y="304800"/>
                              </a:cubicBezTo>
                              <a:close/>
                            </a:path>
                            <a:path w="5573712" h="3121025" stroke="0" extrusionOk="0">
                              <a:moveTo>
                                <a:pt x="239712" y="304800"/>
                              </a:moveTo>
                              <a:cubicBezTo>
                                <a:pt x="398824" y="291660"/>
                                <a:pt x="550557" y="327497"/>
                                <a:pt x="849856" y="304800"/>
                              </a:cubicBezTo>
                              <a:cubicBezTo>
                                <a:pt x="1149155" y="282103"/>
                                <a:pt x="1158039" y="342815"/>
                                <a:pt x="1460001" y="304800"/>
                              </a:cubicBezTo>
                              <a:cubicBezTo>
                                <a:pt x="1761963" y="266785"/>
                                <a:pt x="1810263" y="339624"/>
                                <a:pt x="2070145" y="304800"/>
                              </a:cubicBezTo>
                              <a:cubicBezTo>
                                <a:pt x="2330027" y="269976"/>
                                <a:pt x="2456173" y="306860"/>
                                <a:pt x="2567894" y="304800"/>
                              </a:cubicBezTo>
                              <a:cubicBezTo>
                                <a:pt x="2679615" y="302740"/>
                                <a:pt x="2963961" y="350417"/>
                                <a:pt x="3103108" y="304800"/>
                              </a:cubicBezTo>
                              <a:cubicBezTo>
                                <a:pt x="3242255" y="259183"/>
                                <a:pt x="3782522" y="341509"/>
                                <a:pt x="3986212" y="304800"/>
                              </a:cubicBezTo>
                              <a:cubicBezTo>
                                <a:pt x="4012609" y="260688"/>
                                <a:pt x="4044692" y="236115"/>
                                <a:pt x="4062412" y="203200"/>
                              </a:cubicBezTo>
                              <a:cubicBezTo>
                                <a:pt x="4108903" y="171908"/>
                                <a:pt x="4142989" y="174743"/>
                                <a:pt x="4176712" y="152400"/>
                              </a:cubicBezTo>
                              <a:cubicBezTo>
                                <a:pt x="4181878" y="126336"/>
                                <a:pt x="4216269" y="103802"/>
                                <a:pt x="4233862" y="63500"/>
                              </a:cubicBezTo>
                              <a:cubicBezTo>
                                <a:pt x="4324446" y="75319"/>
                                <a:pt x="4415961" y="99809"/>
                                <a:pt x="4500562" y="107950"/>
                              </a:cubicBezTo>
                              <a:cubicBezTo>
                                <a:pt x="4608081" y="94193"/>
                                <a:pt x="4711305" y="105554"/>
                                <a:pt x="4830762" y="76200"/>
                              </a:cubicBezTo>
                              <a:cubicBezTo>
                                <a:pt x="4863651" y="92188"/>
                                <a:pt x="4890565" y="134910"/>
                                <a:pt x="4926012" y="146050"/>
                              </a:cubicBezTo>
                              <a:cubicBezTo>
                                <a:pt x="4993554" y="185301"/>
                                <a:pt x="5022664" y="233437"/>
                                <a:pt x="5065712" y="254000"/>
                              </a:cubicBezTo>
                              <a:cubicBezTo>
                                <a:pt x="5099750" y="237064"/>
                                <a:pt x="5166626" y="259305"/>
                                <a:pt x="5218112" y="254000"/>
                              </a:cubicBezTo>
                              <a:cubicBezTo>
                                <a:pt x="5255073" y="248606"/>
                                <a:pt x="5331908" y="272701"/>
                                <a:pt x="5376862" y="254000"/>
                              </a:cubicBezTo>
                              <a:cubicBezTo>
                                <a:pt x="5395595" y="240495"/>
                                <a:pt x="5415437" y="239523"/>
                                <a:pt x="5427662" y="228600"/>
                              </a:cubicBezTo>
                              <a:cubicBezTo>
                                <a:pt x="5452022" y="149657"/>
                                <a:pt x="5462851" y="133990"/>
                                <a:pt x="5484812" y="63500"/>
                              </a:cubicBezTo>
                              <a:cubicBezTo>
                                <a:pt x="5507907" y="39949"/>
                                <a:pt x="5534438" y="34348"/>
                                <a:pt x="5573712" y="0"/>
                              </a:cubicBezTo>
                              <a:cubicBezTo>
                                <a:pt x="5313561" y="11286"/>
                                <a:pt x="5043933" y="-35750"/>
                                <a:pt x="4905438" y="0"/>
                              </a:cubicBezTo>
                              <a:cubicBezTo>
                                <a:pt x="4766943" y="35750"/>
                                <a:pt x="4541501" y="-52830"/>
                                <a:pt x="4348543" y="0"/>
                              </a:cubicBezTo>
                              <a:cubicBezTo>
                                <a:pt x="4155585" y="52830"/>
                                <a:pt x="3927424" y="-54741"/>
                                <a:pt x="3680269" y="0"/>
                              </a:cubicBezTo>
                              <a:cubicBezTo>
                                <a:pt x="3433114" y="54741"/>
                                <a:pt x="3253776" y="-70644"/>
                                <a:pt x="3011995" y="0"/>
                              </a:cubicBezTo>
                              <a:cubicBezTo>
                                <a:pt x="2770214" y="70644"/>
                                <a:pt x="2562900" y="-49597"/>
                                <a:pt x="2399410" y="0"/>
                              </a:cubicBezTo>
                              <a:cubicBezTo>
                                <a:pt x="2235921" y="49597"/>
                                <a:pt x="2106721" y="-38480"/>
                                <a:pt x="2009584" y="0"/>
                              </a:cubicBezTo>
                              <a:cubicBezTo>
                                <a:pt x="1912447" y="38480"/>
                                <a:pt x="1706911" y="-1015"/>
                                <a:pt x="1619757" y="0"/>
                              </a:cubicBezTo>
                              <a:cubicBezTo>
                                <a:pt x="1532603" y="1015"/>
                                <a:pt x="1307323" y="-44104"/>
                                <a:pt x="1062862" y="0"/>
                              </a:cubicBezTo>
                              <a:cubicBezTo>
                                <a:pt x="818402" y="44104"/>
                                <a:pt x="433197" y="-59607"/>
                                <a:pt x="4762" y="0"/>
                              </a:cubicBezTo>
                              <a:cubicBezTo>
                                <a:pt x="256230" y="988144"/>
                                <a:pt x="231515" y="2086959"/>
                                <a:pt x="0" y="3121025"/>
                              </a:cubicBezTo>
                              <a:cubicBezTo>
                                <a:pt x="86478" y="3120489"/>
                                <a:pt x="182699" y="3132599"/>
                                <a:pt x="231775" y="3121025"/>
                              </a:cubicBezTo>
                              <a:cubicBezTo>
                                <a:pt x="228143" y="1759458"/>
                                <a:pt x="240059" y="1682280"/>
                                <a:pt x="239712" y="30480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9" name="Oval 28">
                <a:extLst>
                  <a:ext uri="{FF2B5EF4-FFF2-40B4-BE49-F238E27FC236}">
                    <a16:creationId xmlns:a16="http://schemas.microsoft.com/office/drawing/2014/main" id="{2B4A017B-9149-3AB9-4291-0F49F1CEF441}"/>
                  </a:ext>
                </a:extLst>
              </p:cNvPr>
              <p:cNvSpPr/>
              <p:nvPr/>
            </p:nvSpPr>
            <p:spPr>
              <a:xfrm>
                <a:off x="4433833" y="4284753"/>
                <a:ext cx="1858680" cy="829080"/>
              </a:xfrm>
              <a:custGeom>
                <a:avLst/>
                <a:gdLst>
                  <a:gd name="connsiteX0" fmla="*/ 0 w 1858680"/>
                  <a:gd name="connsiteY0" fmla="*/ 414540 h 829080"/>
                  <a:gd name="connsiteX1" fmla="*/ 929340 w 1858680"/>
                  <a:gd name="connsiteY1" fmla="*/ 0 h 829080"/>
                  <a:gd name="connsiteX2" fmla="*/ 1858680 w 1858680"/>
                  <a:gd name="connsiteY2" fmla="*/ 414540 h 829080"/>
                  <a:gd name="connsiteX3" fmla="*/ 929340 w 1858680"/>
                  <a:gd name="connsiteY3" fmla="*/ 829080 h 829080"/>
                  <a:gd name="connsiteX4" fmla="*/ 0 w 1858680"/>
                  <a:gd name="connsiteY4" fmla="*/ 414540 h 82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680" h="829080" extrusionOk="0">
                    <a:moveTo>
                      <a:pt x="0" y="414540"/>
                    </a:moveTo>
                    <a:cubicBezTo>
                      <a:pt x="17651" y="52822"/>
                      <a:pt x="479938" y="51440"/>
                      <a:pt x="929340" y="0"/>
                    </a:cubicBezTo>
                    <a:cubicBezTo>
                      <a:pt x="1431257" y="-4289"/>
                      <a:pt x="1866307" y="158852"/>
                      <a:pt x="1858680" y="414540"/>
                    </a:cubicBezTo>
                    <a:cubicBezTo>
                      <a:pt x="1878951" y="630085"/>
                      <a:pt x="1429719" y="861902"/>
                      <a:pt x="929340" y="829080"/>
                    </a:cubicBezTo>
                    <a:cubicBezTo>
                      <a:pt x="412080" y="842216"/>
                      <a:pt x="28169" y="618707"/>
                      <a:pt x="0" y="414540"/>
                    </a:cubicBezTo>
                    <a:close/>
                  </a:path>
                </a:pathLst>
              </a:custGeom>
              <a:noFill/>
              <a:ln w="57150">
                <a:solidFill>
                  <a:srgbClr val="F47920">
                    <a:alpha val="61961"/>
                  </a:srgbClr>
                </a:solidFill>
                <a:prstDash val="dash"/>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0FE1908E-C597-310F-23E1-D3B5AB5343E5}"/>
                  </a:ext>
                </a:extLst>
              </p:cNvPr>
              <p:cNvSpPr/>
              <p:nvPr/>
            </p:nvSpPr>
            <p:spPr>
              <a:xfrm rot="1882099">
                <a:off x="8489542" y="4410030"/>
                <a:ext cx="502508" cy="749300"/>
              </a:xfrm>
              <a:custGeom>
                <a:avLst/>
                <a:gdLst>
                  <a:gd name="connsiteX0" fmla="*/ 0 w 502508"/>
                  <a:gd name="connsiteY0" fmla="*/ 374650 h 749300"/>
                  <a:gd name="connsiteX1" fmla="*/ 251254 w 502508"/>
                  <a:gd name="connsiteY1" fmla="*/ 0 h 749300"/>
                  <a:gd name="connsiteX2" fmla="*/ 502508 w 502508"/>
                  <a:gd name="connsiteY2" fmla="*/ 374650 h 749300"/>
                  <a:gd name="connsiteX3" fmla="*/ 251254 w 502508"/>
                  <a:gd name="connsiteY3" fmla="*/ 749300 h 749300"/>
                  <a:gd name="connsiteX4" fmla="*/ 0 w 502508"/>
                  <a:gd name="connsiteY4" fmla="*/ 37465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08" h="749300" extrusionOk="0">
                    <a:moveTo>
                      <a:pt x="0" y="374650"/>
                    </a:moveTo>
                    <a:cubicBezTo>
                      <a:pt x="-22025" y="141837"/>
                      <a:pt x="148570" y="-13100"/>
                      <a:pt x="251254" y="0"/>
                    </a:cubicBezTo>
                    <a:cubicBezTo>
                      <a:pt x="355452" y="19421"/>
                      <a:pt x="559720" y="150665"/>
                      <a:pt x="502508" y="374650"/>
                    </a:cubicBezTo>
                    <a:cubicBezTo>
                      <a:pt x="496440" y="569466"/>
                      <a:pt x="386006" y="761785"/>
                      <a:pt x="251254" y="749300"/>
                    </a:cubicBezTo>
                    <a:cubicBezTo>
                      <a:pt x="144920" y="704562"/>
                      <a:pt x="9522" y="580779"/>
                      <a:pt x="0" y="374650"/>
                    </a:cubicBezTo>
                    <a:close/>
                  </a:path>
                </a:pathLst>
              </a:custGeom>
              <a:noFill/>
              <a:ln w="57150">
                <a:solidFill>
                  <a:srgbClr val="F47920">
                    <a:alpha val="61961"/>
                  </a:srgbClr>
                </a:solidFill>
                <a:prstDash val="dash"/>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6864A051-E7DE-43A1-54B9-932586ECE96F}"/>
                  </a:ext>
                </a:extLst>
              </p:cNvPr>
              <p:cNvSpPr/>
              <p:nvPr/>
            </p:nvSpPr>
            <p:spPr>
              <a:xfrm>
                <a:off x="7546393" y="3214860"/>
                <a:ext cx="784853" cy="627093"/>
              </a:xfrm>
              <a:custGeom>
                <a:avLst/>
                <a:gdLst>
                  <a:gd name="connsiteX0" fmla="*/ 0 w 784853"/>
                  <a:gd name="connsiteY0" fmla="*/ 313547 h 627093"/>
                  <a:gd name="connsiteX1" fmla="*/ 392427 w 784853"/>
                  <a:gd name="connsiteY1" fmla="*/ 0 h 627093"/>
                  <a:gd name="connsiteX2" fmla="*/ 784854 w 784853"/>
                  <a:gd name="connsiteY2" fmla="*/ 313547 h 627093"/>
                  <a:gd name="connsiteX3" fmla="*/ 392427 w 784853"/>
                  <a:gd name="connsiteY3" fmla="*/ 627094 h 627093"/>
                  <a:gd name="connsiteX4" fmla="*/ 0 w 784853"/>
                  <a:gd name="connsiteY4" fmla="*/ 313547 h 62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853" h="627093" extrusionOk="0">
                    <a:moveTo>
                      <a:pt x="0" y="313547"/>
                    </a:moveTo>
                    <a:cubicBezTo>
                      <a:pt x="-18913" y="87508"/>
                      <a:pt x="174468" y="-14904"/>
                      <a:pt x="392427" y="0"/>
                    </a:cubicBezTo>
                    <a:cubicBezTo>
                      <a:pt x="590116" y="-4612"/>
                      <a:pt x="740375" y="148758"/>
                      <a:pt x="784854" y="313547"/>
                    </a:cubicBezTo>
                    <a:cubicBezTo>
                      <a:pt x="794068" y="506205"/>
                      <a:pt x="641951" y="613472"/>
                      <a:pt x="392427" y="627094"/>
                    </a:cubicBezTo>
                    <a:cubicBezTo>
                      <a:pt x="217039" y="629050"/>
                      <a:pt x="3555" y="527334"/>
                      <a:pt x="0" y="313547"/>
                    </a:cubicBezTo>
                    <a:close/>
                  </a:path>
                </a:pathLst>
              </a:custGeom>
              <a:noFill/>
              <a:ln w="57150">
                <a:solidFill>
                  <a:srgbClr val="F47920">
                    <a:alpha val="61961"/>
                  </a:srgbClr>
                </a:solidFill>
                <a:prstDash val="dash"/>
                <a:extLst>
                  <a:ext uri="{C807C97D-BFC1-408E-A445-0C87EB9F89A2}">
                    <ask:lineSketchStyleProps xmlns:ask="http://schemas.microsoft.com/office/drawing/2018/sketchyshapes" sd="26432753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8AD114EA-2507-F89B-C919-AEC9CCDC290E}"/>
                  </a:ext>
                </a:extLst>
              </p:cNvPr>
              <p:cNvSpPr/>
              <p:nvPr/>
            </p:nvSpPr>
            <p:spPr>
              <a:xfrm rot="1474549">
                <a:off x="8463888" y="3262378"/>
                <a:ext cx="1051856" cy="734746"/>
              </a:xfrm>
              <a:custGeom>
                <a:avLst/>
                <a:gdLst>
                  <a:gd name="connsiteX0" fmla="*/ 0 w 1051856"/>
                  <a:gd name="connsiteY0" fmla="*/ 367373 h 734746"/>
                  <a:gd name="connsiteX1" fmla="*/ 525928 w 1051856"/>
                  <a:gd name="connsiteY1" fmla="*/ 0 h 734746"/>
                  <a:gd name="connsiteX2" fmla="*/ 1051856 w 1051856"/>
                  <a:gd name="connsiteY2" fmla="*/ 367373 h 734746"/>
                  <a:gd name="connsiteX3" fmla="*/ 525928 w 1051856"/>
                  <a:gd name="connsiteY3" fmla="*/ 734746 h 734746"/>
                  <a:gd name="connsiteX4" fmla="*/ 0 w 1051856"/>
                  <a:gd name="connsiteY4" fmla="*/ 367373 h 73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856" h="734746" extrusionOk="0">
                    <a:moveTo>
                      <a:pt x="0" y="367373"/>
                    </a:moveTo>
                    <a:cubicBezTo>
                      <a:pt x="-2059" y="176935"/>
                      <a:pt x="236727" y="55842"/>
                      <a:pt x="525928" y="0"/>
                    </a:cubicBezTo>
                    <a:cubicBezTo>
                      <a:pt x="838960" y="-11955"/>
                      <a:pt x="1105628" y="138193"/>
                      <a:pt x="1051856" y="367373"/>
                    </a:cubicBezTo>
                    <a:cubicBezTo>
                      <a:pt x="1126348" y="553498"/>
                      <a:pt x="813318" y="804655"/>
                      <a:pt x="525928" y="734746"/>
                    </a:cubicBezTo>
                    <a:cubicBezTo>
                      <a:pt x="247965" y="754546"/>
                      <a:pt x="-5237" y="564860"/>
                      <a:pt x="0" y="367373"/>
                    </a:cubicBezTo>
                    <a:close/>
                  </a:path>
                </a:pathLst>
              </a:custGeom>
              <a:noFill/>
              <a:ln w="57150">
                <a:solidFill>
                  <a:srgbClr val="F47920">
                    <a:alpha val="61961"/>
                  </a:srgbClr>
                </a:solidFill>
                <a:prstDash val="dash"/>
                <a:extLst>
                  <a:ext uri="{C807C97D-BFC1-408E-A445-0C87EB9F89A2}">
                    <ask:lineSketchStyleProps xmlns:ask="http://schemas.microsoft.com/office/drawing/2018/sketchyshapes" sd="163477992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EB4F220D-9A34-1D32-904B-66E3FB7A2248}"/>
                  </a:ext>
                </a:extLst>
              </p:cNvPr>
              <p:cNvSpPr/>
              <p:nvPr/>
            </p:nvSpPr>
            <p:spPr>
              <a:xfrm>
                <a:off x="8928981" y="1766025"/>
                <a:ext cx="789679" cy="1324800"/>
              </a:xfrm>
              <a:custGeom>
                <a:avLst/>
                <a:gdLst>
                  <a:gd name="connsiteX0" fmla="*/ 0 w 789679"/>
                  <a:gd name="connsiteY0" fmla="*/ 662400 h 1324800"/>
                  <a:gd name="connsiteX1" fmla="*/ 394840 w 789679"/>
                  <a:gd name="connsiteY1" fmla="*/ 0 h 1324800"/>
                  <a:gd name="connsiteX2" fmla="*/ 789680 w 789679"/>
                  <a:gd name="connsiteY2" fmla="*/ 662400 h 1324800"/>
                  <a:gd name="connsiteX3" fmla="*/ 394840 w 789679"/>
                  <a:gd name="connsiteY3" fmla="*/ 1324800 h 1324800"/>
                  <a:gd name="connsiteX4" fmla="*/ 0 w 789679"/>
                  <a:gd name="connsiteY4" fmla="*/ 662400 h 132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79" h="1324800" extrusionOk="0">
                    <a:moveTo>
                      <a:pt x="0" y="662400"/>
                    </a:moveTo>
                    <a:cubicBezTo>
                      <a:pt x="-10739" y="275674"/>
                      <a:pt x="136814" y="42777"/>
                      <a:pt x="394840" y="0"/>
                    </a:cubicBezTo>
                    <a:cubicBezTo>
                      <a:pt x="676936" y="38550"/>
                      <a:pt x="777012" y="272524"/>
                      <a:pt x="789680" y="662400"/>
                    </a:cubicBezTo>
                    <a:cubicBezTo>
                      <a:pt x="768218" y="1023724"/>
                      <a:pt x="614920" y="1308653"/>
                      <a:pt x="394840" y="1324800"/>
                    </a:cubicBezTo>
                    <a:cubicBezTo>
                      <a:pt x="162976" y="1305779"/>
                      <a:pt x="25597" y="993188"/>
                      <a:pt x="0" y="662400"/>
                    </a:cubicBezTo>
                    <a:close/>
                  </a:path>
                </a:pathLst>
              </a:custGeom>
              <a:noFill/>
              <a:ln w="57150">
                <a:solidFill>
                  <a:srgbClr val="F47920">
                    <a:alpha val="61961"/>
                  </a:srgbClr>
                </a:solidFill>
                <a:prstDash val="dash"/>
                <a:extLst>
                  <a:ext uri="{C807C97D-BFC1-408E-A445-0C87EB9F89A2}">
                    <ask:lineSketchStyleProps xmlns:ask="http://schemas.microsoft.com/office/drawing/2018/sketchyshapes" sd="4172447036">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FE167B3B-A316-654C-98A8-43D46F874B54}"/>
                  </a:ext>
                </a:extLst>
              </p:cNvPr>
              <p:cNvSpPr txBox="1"/>
              <p:nvPr/>
            </p:nvSpPr>
            <p:spPr>
              <a:xfrm>
                <a:off x="4794748" y="5183495"/>
                <a:ext cx="1136850" cy="261610"/>
              </a:xfrm>
              <a:prstGeom prst="rect">
                <a:avLst/>
              </a:prstGeom>
              <a:solidFill>
                <a:srgbClr val="000000">
                  <a:alpha val="80000"/>
                </a:srgbClr>
              </a:solidFill>
            </p:spPr>
            <p:txBody>
              <a:bodyPr wrap="none" rtlCol="0">
                <a:spAutoFit/>
              </a:bodyPr>
              <a:lstStyle/>
              <a:p>
                <a:r>
                  <a:rPr lang="en-AU" sz="1100" dirty="0">
                    <a:latin typeface="Avenir Next LT Pro" panose="020B0504020202020204" pitchFamily="34" charset="0"/>
                  </a:rPr>
                  <a:t>Southwest REZ</a:t>
                </a:r>
              </a:p>
            </p:txBody>
          </p:sp>
          <p:sp>
            <p:nvSpPr>
              <p:cNvPr id="35" name="TextBox 34">
                <a:extLst>
                  <a:ext uri="{FF2B5EF4-FFF2-40B4-BE49-F238E27FC236}">
                    <a16:creationId xmlns:a16="http://schemas.microsoft.com/office/drawing/2014/main" id="{BD7CA24E-7F76-3A34-ED33-63CAAB3CDA95}"/>
                  </a:ext>
                </a:extLst>
              </p:cNvPr>
              <p:cNvSpPr txBox="1"/>
              <p:nvPr/>
            </p:nvSpPr>
            <p:spPr>
              <a:xfrm>
                <a:off x="8861923" y="5059607"/>
                <a:ext cx="1010213" cy="261610"/>
              </a:xfrm>
              <a:prstGeom prst="rect">
                <a:avLst/>
              </a:prstGeom>
              <a:solidFill>
                <a:srgbClr val="000000">
                  <a:alpha val="80000"/>
                </a:srgbClr>
              </a:solidFill>
            </p:spPr>
            <p:txBody>
              <a:bodyPr wrap="none" rtlCol="0">
                <a:spAutoFit/>
              </a:bodyPr>
              <a:lstStyle/>
              <a:p>
                <a:r>
                  <a:rPr lang="en-AU" sz="1100" dirty="0">
                    <a:latin typeface="Avenir Next LT Pro" panose="020B0504020202020204" pitchFamily="34" charset="0"/>
                  </a:rPr>
                  <a:t>Illawarra REZ</a:t>
                </a:r>
              </a:p>
            </p:txBody>
          </p:sp>
          <p:sp>
            <p:nvSpPr>
              <p:cNvPr id="36" name="TextBox 35">
                <a:extLst>
                  <a:ext uri="{FF2B5EF4-FFF2-40B4-BE49-F238E27FC236}">
                    <a16:creationId xmlns:a16="http://schemas.microsoft.com/office/drawing/2014/main" id="{01C51A3A-6A00-45DD-78B7-62B11999C797}"/>
                  </a:ext>
                </a:extLst>
              </p:cNvPr>
              <p:cNvSpPr txBox="1"/>
              <p:nvPr/>
            </p:nvSpPr>
            <p:spPr>
              <a:xfrm>
                <a:off x="9422251" y="4297368"/>
                <a:ext cx="939313" cy="600164"/>
              </a:xfrm>
              <a:prstGeom prst="rect">
                <a:avLst/>
              </a:prstGeom>
              <a:solidFill>
                <a:srgbClr val="000000">
                  <a:alpha val="80000"/>
                </a:srgbClr>
              </a:solidFill>
            </p:spPr>
            <p:txBody>
              <a:bodyPr wrap="square" rtlCol="0">
                <a:spAutoFit/>
              </a:bodyPr>
              <a:lstStyle/>
              <a:p>
                <a:r>
                  <a:rPr lang="en-AU" sz="1100" dirty="0">
                    <a:latin typeface="Avenir Next LT Pro" panose="020B0504020202020204" pitchFamily="34" charset="0"/>
                  </a:rPr>
                  <a:t>Hunter – Central Coast REZ</a:t>
                </a:r>
              </a:p>
            </p:txBody>
          </p:sp>
          <p:sp>
            <p:nvSpPr>
              <p:cNvPr id="37" name="TextBox 36">
                <a:extLst>
                  <a:ext uri="{FF2B5EF4-FFF2-40B4-BE49-F238E27FC236}">
                    <a16:creationId xmlns:a16="http://schemas.microsoft.com/office/drawing/2014/main" id="{73540AEA-9287-02BD-3A8E-CF2D7E650EA7}"/>
                  </a:ext>
                </a:extLst>
              </p:cNvPr>
              <p:cNvSpPr txBox="1"/>
              <p:nvPr/>
            </p:nvSpPr>
            <p:spPr>
              <a:xfrm>
                <a:off x="7284146" y="2553285"/>
                <a:ext cx="910869" cy="600164"/>
              </a:xfrm>
              <a:prstGeom prst="rect">
                <a:avLst/>
              </a:prstGeom>
              <a:solidFill>
                <a:srgbClr val="000000">
                  <a:alpha val="80000"/>
                </a:srgbClr>
              </a:solidFill>
            </p:spPr>
            <p:txBody>
              <a:bodyPr wrap="square" rtlCol="0">
                <a:spAutoFit/>
              </a:bodyPr>
              <a:lstStyle/>
              <a:p>
                <a:r>
                  <a:rPr lang="en-AU" sz="1100" dirty="0">
                    <a:latin typeface="Avenir Next LT Pro" panose="020B0504020202020204" pitchFamily="34" charset="0"/>
                  </a:rPr>
                  <a:t>Central West - Orana REZ</a:t>
                </a:r>
              </a:p>
            </p:txBody>
          </p:sp>
          <p:sp>
            <p:nvSpPr>
              <p:cNvPr id="38" name="TextBox 37">
                <a:extLst>
                  <a:ext uri="{FF2B5EF4-FFF2-40B4-BE49-F238E27FC236}">
                    <a16:creationId xmlns:a16="http://schemas.microsoft.com/office/drawing/2014/main" id="{6ABBD0DC-8F42-B2CD-5321-AB37E97288BB}"/>
                  </a:ext>
                </a:extLst>
              </p:cNvPr>
              <p:cNvSpPr txBox="1"/>
              <p:nvPr/>
            </p:nvSpPr>
            <p:spPr>
              <a:xfrm>
                <a:off x="8596781" y="1318763"/>
                <a:ext cx="1194796" cy="430887"/>
              </a:xfrm>
              <a:prstGeom prst="rect">
                <a:avLst/>
              </a:prstGeom>
              <a:solidFill>
                <a:srgbClr val="000000">
                  <a:alpha val="80000"/>
                </a:srgbClr>
              </a:solidFill>
            </p:spPr>
            <p:txBody>
              <a:bodyPr wrap="square" rtlCol="0">
                <a:spAutoFit/>
              </a:bodyPr>
              <a:lstStyle/>
              <a:p>
                <a:r>
                  <a:rPr lang="en-AU" sz="1100" dirty="0">
                    <a:latin typeface="Avenir Next LT Pro" panose="020B0504020202020204" pitchFamily="34" charset="0"/>
                  </a:rPr>
                  <a:t>New England REZ</a:t>
                </a:r>
              </a:p>
            </p:txBody>
          </p:sp>
        </p:grpSp>
        <p:sp>
          <p:nvSpPr>
            <p:cNvPr id="44" name="TextBox 43">
              <a:extLst>
                <a:ext uri="{FF2B5EF4-FFF2-40B4-BE49-F238E27FC236}">
                  <a16:creationId xmlns:a16="http://schemas.microsoft.com/office/drawing/2014/main" id="{CDBBFDEA-3A1A-4CA8-19AB-073CC07D719B}"/>
                </a:ext>
              </a:extLst>
            </p:cNvPr>
            <p:cNvSpPr txBox="1"/>
            <p:nvPr/>
          </p:nvSpPr>
          <p:spPr>
            <a:xfrm>
              <a:off x="1402428" y="6461331"/>
              <a:ext cx="6244806" cy="215444"/>
            </a:xfrm>
            <a:prstGeom prst="rect">
              <a:avLst/>
            </a:prstGeom>
            <a:noFill/>
          </p:spPr>
          <p:txBody>
            <a:bodyPr wrap="square" rtlCol="0">
              <a:spAutoFit/>
            </a:bodyPr>
            <a:lstStyle/>
            <a:p>
              <a:r>
                <a:rPr lang="en-AU" sz="800" i="1" dirty="0">
                  <a:solidFill>
                    <a:schemeClr val="tx2">
                      <a:lumMod val="90000"/>
                    </a:schemeClr>
                  </a:solidFill>
                  <a:latin typeface="Avenir Next LT Pro" panose="020B0504020202020204" pitchFamily="34" charset="0"/>
                </a:rPr>
                <a:t>Source: Renew Economy, Large Scale Solar, Wind and Big Battery Storage Maps, overlaid with NSW gov REZs</a:t>
              </a:r>
            </a:p>
          </p:txBody>
        </p:sp>
      </p:grpSp>
      <p:sp>
        <p:nvSpPr>
          <p:cNvPr id="3" name="TextBox 2">
            <a:extLst>
              <a:ext uri="{FF2B5EF4-FFF2-40B4-BE49-F238E27FC236}">
                <a16:creationId xmlns:a16="http://schemas.microsoft.com/office/drawing/2014/main" id="{09607FE0-BA8E-70D2-5D1B-FA9F0C71D892}"/>
              </a:ext>
            </a:extLst>
          </p:cNvPr>
          <p:cNvSpPr txBox="1"/>
          <p:nvPr/>
        </p:nvSpPr>
        <p:spPr>
          <a:xfrm>
            <a:off x="7710379" y="2715415"/>
            <a:ext cx="4085307" cy="1200329"/>
          </a:xfrm>
          <a:prstGeom prst="rect">
            <a:avLst/>
          </a:prstGeom>
          <a:noFill/>
        </p:spPr>
        <p:txBody>
          <a:bodyPr wrap="square" rtlCol="0">
            <a:spAutoFit/>
          </a:bodyPr>
          <a:lstStyle/>
          <a:p>
            <a:r>
              <a:rPr lang="en-AU" sz="2400" dirty="0">
                <a:latin typeface="Avenir Next LT Pro" panose="020B0504020202020204" pitchFamily="34" charset="0"/>
              </a:rPr>
              <a:t>$32b investment</a:t>
            </a:r>
          </a:p>
          <a:p>
            <a:endParaRPr lang="en-AU" sz="2400" dirty="0">
              <a:latin typeface="Avenir Next LT Pro" panose="020B0504020202020204" pitchFamily="34" charset="0"/>
            </a:endParaRPr>
          </a:p>
          <a:p>
            <a:r>
              <a:rPr lang="en-AU" sz="2400" dirty="0">
                <a:latin typeface="Avenir Next LT Pro" panose="020B0504020202020204" pitchFamily="34" charset="0"/>
              </a:rPr>
              <a:t>$414m community benefit</a:t>
            </a:r>
          </a:p>
        </p:txBody>
      </p:sp>
    </p:spTree>
    <p:extLst>
      <p:ext uri="{BB962C8B-B14F-4D97-AF65-F5344CB8AC3E}">
        <p14:creationId xmlns:p14="http://schemas.microsoft.com/office/powerpoint/2010/main" val="15850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06464-95C7-6E0A-5AE8-2EBF79FB0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0EA45-9176-E0AB-B21B-E6C6D2C1E5FA}"/>
              </a:ext>
            </a:extLst>
          </p:cNvPr>
          <p:cNvSpPr>
            <a:spLocks noGrp="1"/>
          </p:cNvSpPr>
          <p:nvPr>
            <p:ph type="title"/>
          </p:nvPr>
        </p:nvSpPr>
        <p:spPr/>
        <p:txBody>
          <a:bodyPr/>
          <a:lstStyle/>
          <a:p>
            <a:r>
              <a:rPr lang="en-AU" dirty="0">
                <a:latin typeface="Avenir Next LT Pro Demi" panose="020B0704020202020204" pitchFamily="34" charset="0"/>
              </a:rPr>
              <a:t>Opportunities</a:t>
            </a:r>
          </a:p>
        </p:txBody>
      </p:sp>
      <p:sp>
        <p:nvSpPr>
          <p:cNvPr id="3" name="Content Placeholder 2">
            <a:extLst>
              <a:ext uri="{FF2B5EF4-FFF2-40B4-BE49-F238E27FC236}">
                <a16:creationId xmlns:a16="http://schemas.microsoft.com/office/drawing/2014/main" id="{EA12F4E1-3B3D-E1CD-729A-3065393B4C06}"/>
              </a:ext>
            </a:extLst>
          </p:cNvPr>
          <p:cNvSpPr>
            <a:spLocks noGrp="1"/>
          </p:cNvSpPr>
          <p:nvPr>
            <p:ph idx="1"/>
          </p:nvPr>
        </p:nvSpPr>
        <p:spPr>
          <a:xfrm>
            <a:off x="1295400" y="1828799"/>
            <a:ext cx="6477000" cy="4939991"/>
          </a:xfrm>
        </p:spPr>
        <p:txBody>
          <a:bodyPr>
            <a:normAutofit/>
          </a:bodyPr>
          <a:lstStyle/>
          <a:p>
            <a:pPr marL="0" indent="0">
              <a:buNone/>
            </a:pPr>
            <a:r>
              <a:rPr lang="en-GB" sz="2000" dirty="0">
                <a:solidFill>
                  <a:schemeClr val="accent1"/>
                </a:solidFill>
              </a:rPr>
              <a:t>Minimum community benefit contributions (subject to CPI)</a:t>
            </a:r>
          </a:p>
          <a:p>
            <a:pPr lvl="1"/>
            <a:r>
              <a:rPr lang="en-GB" sz="1800" dirty="0"/>
              <a:t>Wind energy – $1,050 / MW / year</a:t>
            </a:r>
          </a:p>
          <a:p>
            <a:pPr lvl="1"/>
            <a:r>
              <a:rPr lang="en-GB" sz="1800" dirty="0"/>
              <a:t>Solar energy – $850 / MW / year</a:t>
            </a:r>
          </a:p>
          <a:p>
            <a:pPr lvl="1"/>
            <a:r>
              <a:rPr lang="en-GB" sz="1800" dirty="0"/>
              <a:t>Stand-alone BESS - $150 / MWh / year</a:t>
            </a:r>
          </a:p>
          <a:p>
            <a:r>
              <a:rPr lang="en-GB" sz="2000" dirty="0"/>
              <a:t>Implemented via a Planning Agreement</a:t>
            </a:r>
          </a:p>
          <a:p>
            <a:r>
              <a:rPr lang="en-GB" sz="2000" dirty="0"/>
              <a:t>Sharing RE benefits to encourage community buy-in and support</a:t>
            </a:r>
          </a:p>
          <a:p>
            <a:pPr lvl="1"/>
            <a:r>
              <a:rPr lang="en-GB" sz="1800" u="sng" dirty="0"/>
              <a:t>infrastructure</a:t>
            </a:r>
            <a:endParaRPr lang="en-GB" sz="1800" dirty="0"/>
          </a:p>
          <a:p>
            <a:pPr lvl="1"/>
            <a:r>
              <a:rPr lang="en-GB" sz="1800" dirty="0"/>
              <a:t>community events</a:t>
            </a:r>
          </a:p>
          <a:p>
            <a:pPr lvl="1"/>
            <a:r>
              <a:rPr lang="en-GB" sz="1800" dirty="0"/>
              <a:t>education / employment programs</a:t>
            </a:r>
          </a:p>
          <a:p>
            <a:pPr lvl="1"/>
            <a:r>
              <a:rPr lang="en-GB" sz="1800" dirty="0"/>
              <a:t>local organisations and advocacy groups </a:t>
            </a:r>
          </a:p>
          <a:p>
            <a:pPr marL="0" indent="0">
              <a:buNone/>
            </a:pPr>
            <a:endParaRPr lang="en-GB" sz="2000" u="sng" dirty="0">
              <a:solidFill>
                <a:schemeClr val="accent2"/>
              </a:solidFill>
            </a:endParaRPr>
          </a:p>
        </p:txBody>
      </p:sp>
      <p:pic>
        <p:nvPicPr>
          <p:cNvPr id="5" name="Picture 4">
            <a:extLst>
              <a:ext uri="{FF2B5EF4-FFF2-40B4-BE49-F238E27FC236}">
                <a16:creationId xmlns:a16="http://schemas.microsoft.com/office/drawing/2014/main" id="{9E39C68E-E8B3-FF0E-FB62-7259041985E1}"/>
              </a:ext>
            </a:extLst>
          </p:cNvPr>
          <p:cNvPicPr>
            <a:picLocks noChangeAspect="1"/>
          </p:cNvPicPr>
          <p:nvPr/>
        </p:nvPicPr>
        <p:blipFill>
          <a:blip r:embed="rId3"/>
          <a:stretch>
            <a:fillRect/>
          </a:stretch>
        </p:blipFill>
        <p:spPr>
          <a:xfrm>
            <a:off x="8240751" y="1828799"/>
            <a:ext cx="3485889" cy="3817315"/>
          </a:xfrm>
          <a:prstGeom prst="rect">
            <a:avLst/>
          </a:prstGeom>
        </p:spPr>
      </p:pic>
    </p:spTree>
    <p:extLst>
      <p:ext uri="{BB962C8B-B14F-4D97-AF65-F5344CB8AC3E}">
        <p14:creationId xmlns:p14="http://schemas.microsoft.com/office/powerpoint/2010/main" val="3353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90DD51E-D07C-F0D5-A75B-E87358D0BA0C}"/>
              </a:ext>
            </a:extLst>
          </p:cNvPr>
          <p:cNvSpPr txBox="1">
            <a:spLocks/>
          </p:cNvSpPr>
          <p:nvPr/>
        </p:nvSpPr>
        <p:spPr>
          <a:xfrm>
            <a:off x="1463040" y="1816027"/>
            <a:ext cx="4800600" cy="268092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GB" sz="2000" i="1" dirty="0">
                <a:solidFill>
                  <a:schemeClr val="accent1"/>
                </a:solidFill>
              </a:rPr>
              <a:t>Example: 100MW wind farm operating for 25 years, $160m dev cost</a:t>
            </a:r>
          </a:p>
          <a:p>
            <a:pPr lvl="1"/>
            <a:r>
              <a:rPr lang="en-GB" sz="1800" i="1" dirty="0"/>
              <a:t>$1,050 x 100M = </a:t>
            </a:r>
            <a:r>
              <a:rPr lang="en-GB" sz="1800" i="1" u="sng" dirty="0"/>
              <a:t>$105k per year</a:t>
            </a:r>
          </a:p>
          <a:p>
            <a:pPr lvl="1"/>
            <a:r>
              <a:rPr lang="en-GB" sz="1800" i="1" dirty="0"/>
              <a:t>105k per year x 25 years = </a:t>
            </a:r>
            <a:r>
              <a:rPr lang="en-GB" sz="1800" i="1" u="sng" dirty="0"/>
              <a:t>$2.63m</a:t>
            </a:r>
          </a:p>
          <a:p>
            <a:pPr lvl="1"/>
            <a:r>
              <a:rPr lang="en-GB" sz="1800" i="1" dirty="0"/>
              <a:t>With 2.71% annual CPI ~ </a:t>
            </a:r>
            <a:r>
              <a:rPr lang="en-GB" sz="1800" i="1" u="sng" dirty="0"/>
              <a:t>$3.79m</a:t>
            </a:r>
          </a:p>
          <a:p>
            <a:pPr lvl="1"/>
            <a:r>
              <a:rPr lang="en-GB" sz="1800" i="1" dirty="0">
                <a:solidFill>
                  <a:schemeClr val="accent1"/>
                </a:solidFill>
              </a:rPr>
              <a:t>In comparison, a 1% s7.12 levy = </a:t>
            </a:r>
            <a:br>
              <a:rPr lang="en-GB" sz="1800" i="1" dirty="0">
                <a:solidFill>
                  <a:schemeClr val="accent1"/>
                </a:solidFill>
              </a:rPr>
            </a:br>
            <a:r>
              <a:rPr lang="en-GB" sz="1800" i="1" u="sng" dirty="0">
                <a:solidFill>
                  <a:schemeClr val="accent1"/>
                </a:solidFill>
              </a:rPr>
              <a:t>$1.6m paid once</a:t>
            </a:r>
          </a:p>
        </p:txBody>
      </p:sp>
      <p:sp>
        <p:nvSpPr>
          <p:cNvPr id="12" name="Content Placeholder 2">
            <a:extLst>
              <a:ext uri="{FF2B5EF4-FFF2-40B4-BE49-F238E27FC236}">
                <a16:creationId xmlns:a16="http://schemas.microsoft.com/office/drawing/2014/main" id="{F61E696A-351A-F253-0A58-EDA1EA8822F1}"/>
              </a:ext>
            </a:extLst>
          </p:cNvPr>
          <p:cNvSpPr>
            <a:spLocks noGrp="1"/>
          </p:cNvSpPr>
          <p:nvPr>
            <p:ph idx="1"/>
          </p:nvPr>
        </p:nvSpPr>
        <p:spPr>
          <a:xfrm>
            <a:off x="1463041" y="4578221"/>
            <a:ext cx="4800599" cy="1107948"/>
          </a:xfrm>
          <a:solidFill>
            <a:schemeClr val="bg1"/>
          </a:solidFill>
        </p:spPr>
        <p:txBody>
          <a:bodyPr>
            <a:normAutofit/>
          </a:bodyPr>
          <a:lstStyle/>
          <a:p>
            <a:pPr marL="0" indent="0">
              <a:buNone/>
            </a:pPr>
            <a:r>
              <a:rPr lang="en-GB" sz="2000" dirty="0">
                <a:solidFill>
                  <a:schemeClr val="accent2"/>
                </a:solidFill>
                <a:latin typeface="Avenir Next LT Pro" panose="020B0504020202020204" pitchFamily="34" charset="0"/>
                <a:cs typeface="Arial" panose="020B0604020202020204" pitchFamily="34" charset="0"/>
              </a:rPr>
              <a:t>$32b, $414m community benefit</a:t>
            </a:r>
          </a:p>
          <a:p>
            <a:pPr marL="0" indent="0">
              <a:buNone/>
            </a:pPr>
            <a:r>
              <a:rPr lang="en-GB" sz="2000" i="1" dirty="0">
                <a:solidFill>
                  <a:schemeClr val="accent1"/>
                </a:solidFill>
                <a:latin typeface="Avenir Next LT Pro" panose="020B0504020202020204" pitchFamily="34" charset="0"/>
                <a:cs typeface="Arial" panose="020B0604020202020204" pitchFamily="34" charset="0"/>
              </a:rPr>
              <a:t>1% = $320m for local infrastructure</a:t>
            </a:r>
            <a:endParaRPr lang="en-US" sz="2000" i="1" dirty="0">
              <a:solidFill>
                <a:schemeClr val="accent1"/>
              </a:solidFill>
              <a:latin typeface="Avenir Next LT Pro" panose="020B05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E1102173-F3D6-8D7F-8467-1C56D4865FD6}"/>
              </a:ext>
            </a:extLst>
          </p:cNvPr>
          <p:cNvSpPr txBox="1">
            <a:spLocks/>
          </p:cNvSpPr>
          <p:nvPr/>
        </p:nvSpPr>
        <p:spPr>
          <a:xfrm>
            <a:off x="1447800" y="514703"/>
            <a:ext cx="9601200" cy="10699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F47920"/>
                </a:solidFill>
                <a:latin typeface="Avenir Next LT Pro" panose="020B0504020202020204" pitchFamily="34" charset="0"/>
                <a:ea typeface="+mj-ea"/>
                <a:cs typeface="+mj-cs"/>
              </a:defRPr>
            </a:lvl1pPr>
          </a:lstStyle>
          <a:p>
            <a:r>
              <a:rPr lang="en-US" dirty="0">
                <a:latin typeface="Avenir Next LT Pro Demi" panose="020B0704020202020204" pitchFamily="34" charset="0"/>
                <a:cs typeface="Arial" panose="020B0604020202020204" pitchFamily="34" charset="0"/>
              </a:rPr>
              <a:t>POV: you work in contributions planning</a:t>
            </a:r>
          </a:p>
        </p:txBody>
      </p:sp>
      <p:graphicFrame>
        <p:nvGraphicFramePr>
          <p:cNvPr id="19" name="Chart 18">
            <a:extLst>
              <a:ext uri="{FF2B5EF4-FFF2-40B4-BE49-F238E27FC236}">
                <a16:creationId xmlns:a16="http://schemas.microsoft.com/office/drawing/2014/main" id="{5B0535D9-6423-C87B-2DC2-EB2DE183C23F}"/>
              </a:ext>
            </a:extLst>
          </p:cNvPr>
          <p:cNvGraphicFramePr>
            <a:graphicFrameLocks/>
          </p:cNvGraphicFramePr>
          <p:nvPr>
            <p:extLst>
              <p:ext uri="{D42A27DB-BD31-4B8C-83A1-F6EECF244321}">
                <p14:modId xmlns:p14="http://schemas.microsoft.com/office/powerpoint/2010/main" val="3198011377"/>
              </p:ext>
            </p:extLst>
          </p:nvPr>
        </p:nvGraphicFramePr>
        <p:xfrm>
          <a:off x="12529802" y="1816027"/>
          <a:ext cx="5425372" cy="3870142"/>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a:extLst>
              <a:ext uri="{FF2B5EF4-FFF2-40B4-BE49-F238E27FC236}">
                <a16:creationId xmlns:a16="http://schemas.microsoft.com/office/drawing/2014/main" id="{8E93D44B-E964-833E-05AA-3A20F6542E1D}"/>
              </a:ext>
            </a:extLst>
          </p:cNvPr>
          <p:cNvPicPr>
            <a:picLocks noChangeAspect="1"/>
          </p:cNvPicPr>
          <p:nvPr/>
        </p:nvPicPr>
        <p:blipFill>
          <a:blip r:embed="rId4"/>
          <a:stretch>
            <a:fillRect/>
          </a:stretch>
        </p:blipFill>
        <p:spPr>
          <a:xfrm>
            <a:off x="6452684" y="1808777"/>
            <a:ext cx="5425910" cy="3877392"/>
          </a:xfrm>
          <a:prstGeom prst="rect">
            <a:avLst/>
          </a:prstGeom>
        </p:spPr>
      </p:pic>
    </p:spTree>
    <p:extLst>
      <p:ext uri="{BB962C8B-B14F-4D97-AF65-F5344CB8AC3E}">
        <p14:creationId xmlns:p14="http://schemas.microsoft.com/office/powerpoint/2010/main" val="25304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EAEE-2E8D-E384-7EA7-38657408F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8AEA6-C4B6-7D60-910D-1CD63A24EF23}"/>
              </a:ext>
            </a:extLst>
          </p:cNvPr>
          <p:cNvSpPr>
            <a:spLocks noGrp="1"/>
          </p:cNvSpPr>
          <p:nvPr>
            <p:ph type="title"/>
          </p:nvPr>
        </p:nvSpPr>
        <p:spPr/>
        <p:txBody>
          <a:bodyPr/>
          <a:lstStyle/>
          <a:p>
            <a:r>
              <a:rPr lang="en-US" dirty="0">
                <a:latin typeface="Avenir Next LT Pro Demi" panose="020B0704020202020204" pitchFamily="34" charset="0"/>
                <a:cs typeface="Arial" panose="020B0604020202020204" pitchFamily="34" charset="0"/>
              </a:rPr>
              <a:t>Risks</a:t>
            </a:r>
          </a:p>
        </p:txBody>
      </p:sp>
      <p:sp>
        <p:nvSpPr>
          <p:cNvPr id="3" name="Content Placeholder 2">
            <a:extLst>
              <a:ext uri="{FF2B5EF4-FFF2-40B4-BE49-F238E27FC236}">
                <a16:creationId xmlns:a16="http://schemas.microsoft.com/office/drawing/2014/main" id="{97E8BEF0-ECA6-FDFC-D1BD-BDD6DE096933}"/>
              </a:ext>
            </a:extLst>
          </p:cNvPr>
          <p:cNvSpPr>
            <a:spLocks noGrp="1"/>
          </p:cNvSpPr>
          <p:nvPr>
            <p:ph idx="1"/>
          </p:nvPr>
        </p:nvSpPr>
        <p:spPr>
          <a:xfrm>
            <a:off x="1295400" y="1790699"/>
            <a:ext cx="5167184" cy="4956090"/>
          </a:xfrm>
        </p:spPr>
        <p:txBody>
          <a:bodyPr>
            <a:normAutofit/>
          </a:bodyPr>
          <a:lstStyle/>
          <a:p>
            <a:pPr marL="457200" indent="-457200">
              <a:buFont typeface="+mj-lt"/>
              <a:buAutoNum type="arabicPeriod"/>
            </a:pPr>
            <a:r>
              <a:rPr lang="en-GB" sz="2000" dirty="0">
                <a:latin typeface="Avenir Next LT Pro" panose="020B0504020202020204" pitchFamily="34" charset="0"/>
                <a:cs typeface="Arial" panose="020B0604020202020204" pitchFamily="34" charset="0"/>
              </a:rPr>
              <a:t>SSDs are assessed by State Gov</a:t>
            </a:r>
          </a:p>
          <a:p>
            <a:pPr lvl="1"/>
            <a:r>
              <a:rPr lang="en-AU" sz="1800" dirty="0"/>
              <a:t>State gov must </a:t>
            </a:r>
            <a:r>
              <a:rPr lang="en-AU" sz="1800" i="1" dirty="0"/>
              <a:t>‘have regard’</a:t>
            </a:r>
            <a:r>
              <a:rPr lang="en-AU" sz="1800" dirty="0"/>
              <a:t> to any applicable CP and </a:t>
            </a:r>
            <a:r>
              <a:rPr lang="en-AU" sz="1800" u="sng" dirty="0"/>
              <a:t>may</a:t>
            </a:r>
            <a:r>
              <a:rPr lang="en-AU" sz="1800" dirty="0"/>
              <a:t> impose s7.11 / s7.12 (unlikely)</a:t>
            </a:r>
          </a:p>
          <a:p>
            <a:pPr marL="457200" indent="-457200">
              <a:buFont typeface="+mj-lt"/>
              <a:buAutoNum type="arabicPeriod"/>
            </a:pPr>
            <a:r>
              <a:rPr lang="en-GB" sz="2000" dirty="0">
                <a:latin typeface="Avenir Next LT Pro" panose="020B0504020202020204" pitchFamily="34" charset="0"/>
                <a:cs typeface="Arial" panose="020B0604020202020204" pitchFamily="34" charset="0"/>
              </a:rPr>
              <a:t>Negotiating between competing interests </a:t>
            </a:r>
          </a:p>
          <a:p>
            <a:pPr lvl="1"/>
            <a:r>
              <a:rPr lang="en-AU" sz="1800" dirty="0"/>
              <a:t>CP POV: Negotiate contributions with Developers</a:t>
            </a:r>
          </a:p>
          <a:p>
            <a:pPr lvl="1"/>
            <a:r>
              <a:rPr lang="en-AU" sz="1800" dirty="0"/>
              <a:t>Community benefit POV: Negotiate contributions with Developers, negotiate how this is spent with Community Benefit Committee</a:t>
            </a:r>
            <a:endParaRPr lang="en-AU" sz="1800" u="sng" dirty="0"/>
          </a:p>
          <a:p>
            <a:pPr marL="457200" indent="-457200">
              <a:buFont typeface="+mj-lt"/>
              <a:buAutoNum type="arabicPeriod"/>
            </a:pPr>
            <a:r>
              <a:rPr lang="en-GB" sz="2000" dirty="0">
                <a:latin typeface="Avenir Next LT Pro" panose="020B0504020202020204" pitchFamily="34" charset="0"/>
                <a:cs typeface="Arial" panose="020B0604020202020204" pitchFamily="34" charset="0"/>
              </a:rPr>
              <a:t>Pitting community benefit against </a:t>
            </a:r>
            <a:r>
              <a:rPr lang="en-AU" sz="2000" dirty="0">
                <a:latin typeface="Avenir Next LT Pro" panose="020B0504020202020204" pitchFamily="34" charset="0"/>
                <a:cs typeface="Arial" panose="020B0604020202020204" pitchFamily="34" charset="0"/>
              </a:rPr>
              <a:t>capital works (s7.11 / s7.12)</a:t>
            </a:r>
            <a:endParaRPr lang="en-AU" dirty="0">
              <a:latin typeface="Avenir Next LT Pro" panose="020B0504020202020204" pitchFamily="34" charset="0"/>
              <a:cs typeface="Arial" panose="020B0604020202020204" pitchFamily="34" charset="0"/>
            </a:endParaRPr>
          </a:p>
          <a:p>
            <a:pPr lvl="2"/>
            <a:endParaRPr lang="en-GB" dirty="0">
              <a:latin typeface="Avenir Next LT Pro" panose="020B0504020202020204" pitchFamily="34" charset="0"/>
              <a:cs typeface="Arial" panose="020B0604020202020204" pitchFamily="34" charset="0"/>
            </a:endParaRPr>
          </a:p>
          <a:p>
            <a:endParaRPr lang="en-GB" dirty="0">
              <a:latin typeface="Avenir Next LT Pro" panose="020B0504020202020204" pitchFamily="34" charset="0"/>
              <a:cs typeface="Arial" panose="020B0604020202020204" pitchFamily="34" charset="0"/>
            </a:endParaRPr>
          </a:p>
          <a:p>
            <a:pPr marL="0" indent="0">
              <a:buNone/>
            </a:pPr>
            <a:endParaRPr lang="en-GB" dirty="0">
              <a:latin typeface="Avenir Next LT Pro" panose="020B0504020202020204" pitchFamily="34" charset="0"/>
              <a:cs typeface="Arial" panose="020B0604020202020204" pitchFamily="34" charset="0"/>
            </a:endParaRPr>
          </a:p>
          <a:p>
            <a:endParaRPr lang="en-GB" dirty="0">
              <a:latin typeface="Avenir Next LT Pro" panose="020B0504020202020204" pitchFamily="34" charset="0"/>
              <a:cs typeface="Arial" panose="020B0604020202020204" pitchFamily="34" charset="0"/>
            </a:endParaRPr>
          </a:p>
          <a:p>
            <a:endParaRPr lang="en-GB" dirty="0">
              <a:latin typeface="Avenir Next LT Pro" panose="020B0504020202020204" pitchFamily="34" charset="0"/>
              <a:cs typeface="Arial" panose="020B0604020202020204" pitchFamily="34" charset="0"/>
            </a:endParaRPr>
          </a:p>
          <a:p>
            <a:endParaRPr lang="en-US" dirty="0">
              <a:latin typeface="Avenir Next LT Pro" panose="020B05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E8730935-1E51-BDE8-EEBB-8CF4F9CA54E9}"/>
              </a:ext>
            </a:extLst>
          </p:cNvPr>
          <p:cNvSpPr txBox="1">
            <a:spLocks/>
          </p:cNvSpPr>
          <p:nvPr/>
        </p:nvSpPr>
        <p:spPr>
          <a:xfrm>
            <a:off x="6862119" y="1631092"/>
            <a:ext cx="3419475" cy="453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AU" sz="1600" i="1" dirty="0">
                <a:solidFill>
                  <a:schemeClr val="accent1"/>
                </a:solidFill>
              </a:rPr>
              <a:t>Sample community benefit items</a:t>
            </a:r>
          </a:p>
        </p:txBody>
      </p:sp>
      <p:sp>
        <p:nvSpPr>
          <p:cNvPr id="5" name="Content Placeholder 4">
            <a:extLst>
              <a:ext uri="{FF2B5EF4-FFF2-40B4-BE49-F238E27FC236}">
                <a16:creationId xmlns:a16="http://schemas.microsoft.com/office/drawing/2014/main" id="{B5E482B0-168C-208B-73F2-FD9EB7A67BAD}"/>
              </a:ext>
            </a:extLst>
          </p:cNvPr>
          <p:cNvSpPr txBox="1">
            <a:spLocks/>
          </p:cNvSpPr>
          <p:nvPr/>
        </p:nvSpPr>
        <p:spPr>
          <a:xfrm>
            <a:off x="6862119" y="2084705"/>
            <a:ext cx="5486400"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GB" sz="1600" i="1" dirty="0">
                <a:latin typeface="Avenir Next LT Pro Demi" panose="020B0704020202020204" pitchFamily="34" charset="0"/>
              </a:rPr>
              <a:t>$24k</a:t>
            </a:r>
            <a:r>
              <a:rPr lang="en-GB" sz="1600" i="1" dirty="0"/>
              <a:t> - Church solar panels</a:t>
            </a:r>
          </a:p>
          <a:p>
            <a:r>
              <a:rPr lang="en-GB" sz="1600" i="1" dirty="0">
                <a:latin typeface="Avenir Next LT Pro Demi" panose="020B0704020202020204" pitchFamily="34" charset="0"/>
              </a:rPr>
              <a:t>$15k </a:t>
            </a:r>
            <a:r>
              <a:rPr lang="en-GB" sz="1600" i="1" dirty="0"/>
              <a:t>– upgrade local school library </a:t>
            </a:r>
          </a:p>
          <a:p>
            <a:r>
              <a:rPr lang="en-GB" sz="1600" i="1" dirty="0">
                <a:latin typeface="Avenir Next LT Pro Demi" panose="020B0704020202020204" pitchFamily="34" charset="0"/>
              </a:rPr>
              <a:t>$10k </a:t>
            </a:r>
            <a:r>
              <a:rPr lang="en-GB" sz="1600" i="1" dirty="0"/>
              <a:t>– Sheep Week 2023</a:t>
            </a:r>
          </a:p>
          <a:p>
            <a:r>
              <a:rPr lang="en-GB" sz="1600" i="1" dirty="0">
                <a:latin typeface="Avenir Next LT Pro Demi" panose="020B0704020202020204" pitchFamily="34" charset="0"/>
              </a:rPr>
              <a:t>$2k </a:t>
            </a:r>
            <a:r>
              <a:rPr lang="en-GB" sz="1600" i="1" dirty="0"/>
              <a:t>– local soccer club uniforms</a:t>
            </a:r>
          </a:p>
          <a:p>
            <a:r>
              <a:rPr lang="en-GB" sz="1600" i="1" dirty="0">
                <a:latin typeface="Avenir Next LT Pro Demi" panose="020B0704020202020204" pitchFamily="34" charset="0"/>
              </a:rPr>
              <a:t>$15k </a:t>
            </a:r>
            <a:r>
              <a:rPr lang="en-GB" sz="1600" i="1" dirty="0"/>
              <a:t>– iPads for RFS officers</a:t>
            </a:r>
          </a:p>
          <a:p>
            <a:r>
              <a:rPr lang="en-GB" sz="1600" i="1" dirty="0">
                <a:latin typeface="Avenir Next LT Pro Demi" panose="020B0704020202020204" pitchFamily="34" charset="0"/>
              </a:rPr>
              <a:t>$7k </a:t>
            </a:r>
            <a:r>
              <a:rPr lang="en-GB" sz="1600" i="1" dirty="0"/>
              <a:t>– Bowling Club scoreboards</a:t>
            </a:r>
          </a:p>
          <a:p>
            <a:r>
              <a:rPr lang="en-GB" sz="1600" i="1" dirty="0">
                <a:latin typeface="Avenir Next LT Pro Demi" panose="020B0704020202020204" pitchFamily="34" charset="0"/>
              </a:rPr>
              <a:t>$8k </a:t>
            </a:r>
            <a:r>
              <a:rPr lang="en-GB" sz="1600" i="1" dirty="0"/>
              <a:t>– Rock wall for public reserve</a:t>
            </a:r>
          </a:p>
          <a:p>
            <a:r>
              <a:rPr lang="en-GB" sz="1600" i="1" dirty="0">
                <a:latin typeface="Avenir Next LT Pro Demi" panose="020B0704020202020204" pitchFamily="34" charset="0"/>
              </a:rPr>
              <a:t>$13k </a:t>
            </a:r>
            <a:r>
              <a:rPr lang="en-GB" sz="1600" i="1" dirty="0"/>
              <a:t>– Community garden fencing</a:t>
            </a:r>
          </a:p>
        </p:txBody>
      </p:sp>
    </p:spTree>
    <p:extLst>
      <p:ext uri="{BB962C8B-B14F-4D97-AF65-F5344CB8AC3E}">
        <p14:creationId xmlns:p14="http://schemas.microsoft.com/office/powerpoint/2010/main" val="402879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88F9-231E-EB7E-0AAC-A3865D343F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1C64919-AE4E-85D6-A88F-3B334BF22EE4}"/>
              </a:ext>
            </a:extLst>
          </p:cNvPr>
          <p:cNvPicPr>
            <a:picLocks noChangeAspect="1"/>
          </p:cNvPicPr>
          <p:nvPr/>
        </p:nvPicPr>
        <p:blipFill>
          <a:blip r:embed="rId3"/>
          <a:stretch>
            <a:fillRect/>
          </a:stretch>
        </p:blipFill>
        <p:spPr>
          <a:xfrm>
            <a:off x="6452684" y="1816027"/>
            <a:ext cx="5425910" cy="3877392"/>
          </a:xfrm>
          <a:prstGeom prst="rect">
            <a:avLst/>
          </a:prstGeom>
        </p:spPr>
      </p:pic>
      <p:sp>
        <p:nvSpPr>
          <p:cNvPr id="9" name="Content Placeholder 2">
            <a:extLst>
              <a:ext uri="{FF2B5EF4-FFF2-40B4-BE49-F238E27FC236}">
                <a16:creationId xmlns:a16="http://schemas.microsoft.com/office/drawing/2014/main" id="{AE1A747B-8A1F-053E-BA0C-6D0788905C32}"/>
              </a:ext>
            </a:extLst>
          </p:cNvPr>
          <p:cNvSpPr txBox="1">
            <a:spLocks/>
          </p:cNvSpPr>
          <p:nvPr/>
        </p:nvSpPr>
        <p:spPr>
          <a:xfrm>
            <a:off x="1463040" y="1816027"/>
            <a:ext cx="4800600" cy="268092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GB" sz="2000" i="1" dirty="0">
                <a:solidFill>
                  <a:schemeClr val="tx1">
                    <a:lumMod val="50000"/>
                  </a:schemeClr>
                </a:solidFill>
              </a:rPr>
              <a:t>Example: 100MW wind farm operating for 25 years, $160m dev cost</a:t>
            </a:r>
          </a:p>
          <a:p>
            <a:pPr lvl="1"/>
            <a:r>
              <a:rPr lang="en-GB" sz="1800" i="1" dirty="0">
                <a:solidFill>
                  <a:schemeClr val="tx1">
                    <a:lumMod val="50000"/>
                  </a:schemeClr>
                </a:solidFill>
              </a:rPr>
              <a:t>$1,050 x 100M = </a:t>
            </a:r>
            <a:r>
              <a:rPr lang="en-GB" sz="1800" i="1" u="sng" dirty="0">
                <a:solidFill>
                  <a:schemeClr val="tx1">
                    <a:lumMod val="50000"/>
                  </a:schemeClr>
                </a:solidFill>
              </a:rPr>
              <a:t>$105k per year</a:t>
            </a:r>
          </a:p>
          <a:p>
            <a:pPr lvl="1"/>
            <a:r>
              <a:rPr lang="en-GB" sz="1800" i="1" dirty="0">
                <a:solidFill>
                  <a:schemeClr val="tx1">
                    <a:lumMod val="50000"/>
                  </a:schemeClr>
                </a:solidFill>
              </a:rPr>
              <a:t>105k per year x 25 years = </a:t>
            </a:r>
            <a:r>
              <a:rPr lang="en-GB" sz="1800" i="1" u="sng" dirty="0">
                <a:solidFill>
                  <a:schemeClr val="tx1">
                    <a:lumMod val="50000"/>
                  </a:schemeClr>
                </a:solidFill>
              </a:rPr>
              <a:t>$2.63m</a:t>
            </a:r>
          </a:p>
          <a:p>
            <a:pPr lvl="1"/>
            <a:r>
              <a:rPr lang="en-GB" sz="1800" i="1" dirty="0">
                <a:solidFill>
                  <a:schemeClr val="tx1">
                    <a:lumMod val="50000"/>
                  </a:schemeClr>
                </a:solidFill>
              </a:rPr>
              <a:t>With 2.71% annual CPI ~ </a:t>
            </a:r>
            <a:r>
              <a:rPr lang="en-GB" sz="1800" i="1" u="sng" dirty="0">
                <a:solidFill>
                  <a:schemeClr val="tx1">
                    <a:lumMod val="50000"/>
                  </a:schemeClr>
                </a:solidFill>
              </a:rPr>
              <a:t>$3.79m</a:t>
            </a:r>
          </a:p>
          <a:p>
            <a:pPr lvl="1"/>
            <a:r>
              <a:rPr lang="en-GB" sz="1800" i="1" dirty="0">
                <a:solidFill>
                  <a:schemeClr val="accent1"/>
                </a:solidFill>
              </a:rPr>
              <a:t>In comparison, a 1% s7.12 levy = </a:t>
            </a:r>
            <a:br>
              <a:rPr lang="en-GB" sz="1800" i="1" dirty="0">
                <a:solidFill>
                  <a:schemeClr val="accent1"/>
                </a:solidFill>
              </a:rPr>
            </a:br>
            <a:r>
              <a:rPr lang="en-GB" sz="1800" i="1" u="sng" dirty="0">
                <a:solidFill>
                  <a:schemeClr val="accent1"/>
                </a:solidFill>
              </a:rPr>
              <a:t>$1.6m paid once (~50%)</a:t>
            </a:r>
          </a:p>
        </p:txBody>
      </p:sp>
      <p:sp>
        <p:nvSpPr>
          <p:cNvPr id="13" name="Title 1">
            <a:extLst>
              <a:ext uri="{FF2B5EF4-FFF2-40B4-BE49-F238E27FC236}">
                <a16:creationId xmlns:a16="http://schemas.microsoft.com/office/drawing/2014/main" id="{BABC20D6-EFBD-D083-2E84-5EA86C00C802}"/>
              </a:ext>
            </a:extLst>
          </p:cNvPr>
          <p:cNvSpPr txBox="1">
            <a:spLocks/>
          </p:cNvSpPr>
          <p:nvPr/>
        </p:nvSpPr>
        <p:spPr>
          <a:xfrm>
            <a:off x="1447800" y="514703"/>
            <a:ext cx="9601200" cy="10699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F47920"/>
                </a:solidFill>
                <a:latin typeface="Avenir Next LT Pro" panose="020B0504020202020204" pitchFamily="34" charset="0"/>
                <a:ea typeface="+mj-ea"/>
                <a:cs typeface="+mj-cs"/>
              </a:defRPr>
            </a:lvl1pPr>
          </a:lstStyle>
          <a:p>
            <a:r>
              <a:rPr lang="en-US" dirty="0">
                <a:latin typeface="Avenir Next LT Pro Demi" panose="020B0704020202020204" pitchFamily="34" charset="0"/>
                <a:cs typeface="Arial" panose="020B0604020202020204" pitchFamily="34" charset="0"/>
              </a:rPr>
              <a:t>POV: you work in contributions planning</a:t>
            </a:r>
          </a:p>
        </p:txBody>
      </p:sp>
      <p:sp>
        <p:nvSpPr>
          <p:cNvPr id="6" name="Oval 5">
            <a:extLst>
              <a:ext uri="{FF2B5EF4-FFF2-40B4-BE49-F238E27FC236}">
                <a16:creationId xmlns:a16="http://schemas.microsoft.com/office/drawing/2014/main" id="{B57FFF6F-95E6-3CE8-0FCE-D9B35A7DF155}"/>
              </a:ext>
            </a:extLst>
          </p:cNvPr>
          <p:cNvSpPr/>
          <p:nvPr/>
        </p:nvSpPr>
        <p:spPr>
          <a:xfrm>
            <a:off x="7181850" y="2533650"/>
            <a:ext cx="476250" cy="2657475"/>
          </a:xfrm>
          <a:prstGeom prst="ellipse">
            <a:avLst/>
          </a:prstGeom>
          <a:no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46C005B8-82DA-976F-13A8-7E952518A123}"/>
              </a:ext>
            </a:extLst>
          </p:cNvPr>
          <p:cNvSpPr/>
          <p:nvPr/>
        </p:nvSpPr>
        <p:spPr>
          <a:xfrm rot="5400000">
            <a:off x="9324769" y="2354029"/>
            <a:ext cx="621812" cy="4907651"/>
          </a:xfrm>
          <a:prstGeom prst="ellipse">
            <a:avLst/>
          </a:prstGeom>
          <a:no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792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3E3AD-D42B-E699-56B0-EBBB1134497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33D7E16-0A54-1750-5A3C-FA812FC9833B}"/>
              </a:ext>
            </a:extLst>
          </p:cNvPr>
          <p:cNvSpPr txBox="1">
            <a:spLocks/>
          </p:cNvSpPr>
          <p:nvPr/>
        </p:nvSpPr>
        <p:spPr>
          <a:xfrm>
            <a:off x="1447800" y="1816027"/>
            <a:ext cx="4886325" cy="66857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GB" sz="1800" i="1" dirty="0">
                <a:solidFill>
                  <a:schemeClr val="accent1"/>
                </a:solidFill>
              </a:rPr>
              <a:t>Option 1 </a:t>
            </a:r>
            <a:br>
              <a:rPr lang="en-GB" sz="1800" i="1" dirty="0">
                <a:solidFill>
                  <a:schemeClr val="accent1"/>
                </a:solidFill>
              </a:rPr>
            </a:br>
            <a:r>
              <a:rPr lang="en-GB" sz="1800" i="1" dirty="0"/>
              <a:t>Consistent annual capital works funding</a:t>
            </a:r>
          </a:p>
        </p:txBody>
      </p:sp>
      <p:sp>
        <p:nvSpPr>
          <p:cNvPr id="13" name="Title 1">
            <a:extLst>
              <a:ext uri="{FF2B5EF4-FFF2-40B4-BE49-F238E27FC236}">
                <a16:creationId xmlns:a16="http://schemas.microsoft.com/office/drawing/2014/main" id="{EC3DEFEE-5CD1-B9D1-E956-FFBEB07E66F9}"/>
              </a:ext>
            </a:extLst>
          </p:cNvPr>
          <p:cNvSpPr txBox="1">
            <a:spLocks/>
          </p:cNvSpPr>
          <p:nvPr/>
        </p:nvSpPr>
        <p:spPr>
          <a:xfrm>
            <a:off x="1447800" y="514703"/>
            <a:ext cx="9601200" cy="10699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F47920"/>
                </a:solidFill>
                <a:latin typeface="Avenir Next LT Pro" panose="020B0504020202020204" pitchFamily="34" charset="0"/>
                <a:ea typeface="+mj-ea"/>
                <a:cs typeface="+mj-cs"/>
              </a:defRPr>
            </a:lvl1pPr>
          </a:lstStyle>
          <a:p>
            <a:r>
              <a:rPr lang="en-US" dirty="0">
                <a:latin typeface="Avenir Next LT Pro Demi" panose="020B0704020202020204" pitchFamily="34" charset="0"/>
                <a:cs typeface="Arial" panose="020B0604020202020204" pitchFamily="34" charset="0"/>
              </a:rPr>
              <a:t>POV: you work in contributions planning</a:t>
            </a:r>
          </a:p>
        </p:txBody>
      </p:sp>
      <p:sp>
        <p:nvSpPr>
          <p:cNvPr id="4" name="Content Placeholder 2">
            <a:extLst>
              <a:ext uri="{FF2B5EF4-FFF2-40B4-BE49-F238E27FC236}">
                <a16:creationId xmlns:a16="http://schemas.microsoft.com/office/drawing/2014/main" id="{9DB4CC1C-7165-C8E1-1AEB-0C69244C3976}"/>
              </a:ext>
            </a:extLst>
          </p:cNvPr>
          <p:cNvSpPr txBox="1">
            <a:spLocks/>
          </p:cNvSpPr>
          <p:nvPr/>
        </p:nvSpPr>
        <p:spPr>
          <a:xfrm>
            <a:off x="6638925" y="1816027"/>
            <a:ext cx="4886325" cy="66857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800"/>
              </a:spcBef>
              <a:buClr>
                <a:srgbClr val="F47920"/>
              </a:buClr>
              <a:buFont typeface="Arial" pitchFamily="34" charset="0"/>
              <a:buChar char="•"/>
              <a:defRPr sz="2400" kern="1200">
                <a:solidFill>
                  <a:schemeClr val="tx1"/>
                </a:solidFill>
                <a:latin typeface="Arial Nova Light" panose="020B0304020202020204" pitchFamily="34" charset="0"/>
                <a:ea typeface="+mn-ea"/>
                <a:cs typeface="+mn-cs"/>
              </a:defRPr>
            </a:lvl1pPr>
            <a:lvl2pPr marL="502920" indent="-228600" algn="l" defTabSz="914400" rtl="0" eaLnBrk="1" latinLnBrk="0" hangingPunct="1">
              <a:lnSpc>
                <a:spcPct val="90000"/>
              </a:lnSpc>
              <a:spcBef>
                <a:spcPts val="1200"/>
              </a:spcBef>
              <a:buClr>
                <a:srgbClr val="F47920"/>
              </a:buClr>
              <a:buFont typeface="Arial" pitchFamily="34" charset="0"/>
              <a:buChar char="•"/>
              <a:defRPr sz="2000" kern="1200">
                <a:solidFill>
                  <a:schemeClr val="tx1"/>
                </a:solidFill>
                <a:latin typeface="Arial Nova Light" panose="020B0304020202020204" pitchFamily="34" charset="0"/>
                <a:ea typeface="+mn-ea"/>
                <a:cs typeface="+mn-cs"/>
              </a:defRPr>
            </a:lvl2pPr>
            <a:lvl3pPr marL="731520" indent="-182880" algn="l" defTabSz="914400" rtl="0" eaLnBrk="1" latinLnBrk="0" hangingPunct="1">
              <a:lnSpc>
                <a:spcPct val="90000"/>
              </a:lnSpc>
              <a:spcBef>
                <a:spcPts val="800"/>
              </a:spcBef>
              <a:buClr>
                <a:srgbClr val="F47920"/>
              </a:buClr>
              <a:buFont typeface="Arial" pitchFamily="34" charset="0"/>
              <a:buChar char="•"/>
              <a:defRPr sz="1800" kern="1200">
                <a:solidFill>
                  <a:schemeClr val="tx1"/>
                </a:solidFill>
                <a:latin typeface="Arial Nova Light" panose="020B0304020202020204" pitchFamily="34" charset="0"/>
                <a:ea typeface="+mn-ea"/>
                <a:cs typeface="+mn-cs"/>
              </a:defRPr>
            </a:lvl3pPr>
            <a:lvl4pPr marL="9601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4pPr>
            <a:lvl5pPr marL="1188720" indent="-182880" algn="l" defTabSz="914400" rtl="0" eaLnBrk="1" latinLnBrk="0" hangingPunct="1">
              <a:lnSpc>
                <a:spcPct val="90000"/>
              </a:lnSpc>
              <a:spcBef>
                <a:spcPts val="800"/>
              </a:spcBef>
              <a:buClr>
                <a:srgbClr val="F47920"/>
              </a:buClr>
              <a:buFont typeface="Arial" pitchFamily="34" charset="0"/>
              <a:buChar char="•"/>
              <a:defRPr sz="1600" kern="1200">
                <a:solidFill>
                  <a:schemeClr val="tx1"/>
                </a:solidFill>
                <a:latin typeface="Arial Nova Light" panose="020B0304020202020204" pitchFamily="34" charset="0"/>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GB" sz="1800" i="1" dirty="0">
                <a:solidFill>
                  <a:schemeClr val="accent1"/>
                </a:solidFill>
              </a:rPr>
              <a:t>Scenario 2 </a:t>
            </a:r>
            <a:br>
              <a:rPr lang="en-GB" sz="1800" i="1" dirty="0">
                <a:solidFill>
                  <a:schemeClr val="accent1"/>
                </a:solidFill>
              </a:rPr>
            </a:br>
            <a:r>
              <a:rPr lang="en-GB" sz="1800" i="1" dirty="0"/>
              <a:t>Critical infrastructure required upfront</a:t>
            </a:r>
          </a:p>
        </p:txBody>
      </p:sp>
      <p:graphicFrame>
        <p:nvGraphicFramePr>
          <p:cNvPr id="16" name="Chart 15">
            <a:extLst>
              <a:ext uri="{FF2B5EF4-FFF2-40B4-BE49-F238E27FC236}">
                <a16:creationId xmlns:a16="http://schemas.microsoft.com/office/drawing/2014/main" id="{2F3AD67A-B614-4703-B7C8-7BE8EAE5ABBE}"/>
              </a:ext>
            </a:extLst>
          </p:cNvPr>
          <p:cNvGraphicFramePr>
            <a:graphicFrameLocks/>
          </p:cNvGraphicFramePr>
          <p:nvPr>
            <p:extLst>
              <p:ext uri="{D42A27DB-BD31-4B8C-83A1-F6EECF244321}">
                <p14:modId xmlns:p14="http://schemas.microsoft.com/office/powerpoint/2010/main" val="2751541123"/>
              </p:ext>
            </p:extLst>
          </p:nvPr>
        </p:nvGraphicFramePr>
        <p:xfrm>
          <a:off x="1445166" y="7121683"/>
          <a:ext cx="4886324" cy="2959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F0357A4D-81B6-4452-A74E-2C42DA583859}"/>
              </a:ext>
            </a:extLst>
          </p:cNvPr>
          <p:cNvGraphicFramePr>
            <a:graphicFrameLocks/>
          </p:cNvGraphicFramePr>
          <p:nvPr>
            <p:extLst>
              <p:ext uri="{D42A27DB-BD31-4B8C-83A1-F6EECF244321}">
                <p14:modId xmlns:p14="http://schemas.microsoft.com/office/powerpoint/2010/main" val="577846188"/>
              </p:ext>
            </p:extLst>
          </p:nvPr>
        </p:nvGraphicFramePr>
        <p:xfrm>
          <a:off x="6632740" y="7121683"/>
          <a:ext cx="4886323" cy="2959577"/>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a:extLst>
              <a:ext uri="{FF2B5EF4-FFF2-40B4-BE49-F238E27FC236}">
                <a16:creationId xmlns:a16="http://schemas.microsoft.com/office/drawing/2014/main" id="{C39CA6AD-580F-9DC0-1D9D-1BCE21FE5B54}"/>
              </a:ext>
            </a:extLst>
          </p:cNvPr>
          <p:cNvPicPr>
            <a:picLocks noChangeAspect="1"/>
          </p:cNvPicPr>
          <p:nvPr/>
        </p:nvPicPr>
        <p:blipFill>
          <a:blip r:embed="rId5"/>
          <a:stretch>
            <a:fillRect/>
          </a:stretch>
        </p:blipFill>
        <p:spPr>
          <a:xfrm>
            <a:off x="1445166" y="2659857"/>
            <a:ext cx="4889416" cy="2962913"/>
          </a:xfrm>
          <a:prstGeom prst="rect">
            <a:avLst/>
          </a:prstGeom>
        </p:spPr>
      </p:pic>
      <p:pic>
        <p:nvPicPr>
          <p:cNvPr id="21" name="Picture 20">
            <a:extLst>
              <a:ext uri="{FF2B5EF4-FFF2-40B4-BE49-F238E27FC236}">
                <a16:creationId xmlns:a16="http://schemas.microsoft.com/office/drawing/2014/main" id="{D67091BB-9C12-D34F-7CD5-737BCC4A77FB}"/>
              </a:ext>
            </a:extLst>
          </p:cNvPr>
          <p:cNvPicPr>
            <a:picLocks noChangeAspect="1"/>
          </p:cNvPicPr>
          <p:nvPr/>
        </p:nvPicPr>
        <p:blipFill>
          <a:blip r:embed="rId6"/>
          <a:stretch>
            <a:fillRect/>
          </a:stretch>
        </p:blipFill>
        <p:spPr>
          <a:xfrm>
            <a:off x="6629647" y="2659856"/>
            <a:ext cx="4889416" cy="2962913"/>
          </a:xfrm>
          <a:prstGeom prst="rect">
            <a:avLst/>
          </a:prstGeom>
        </p:spPr>
      </p:pic>
    </p:spTree>
    <p:extLst>
      <p:ext uri="{BB962C8B-B14F-4D97-AF65-F5344CB8AC3E}">
        <p14:creationId xmlns:p14="http://schemas.microsoft.com/office/powerpoint/2010/main" val="407194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6345-48E5-5517-D79E-3703FC742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74927-2146-E4BA-232A-D741521104D2}"/>
              </a:ext>
            </a:extLst>
          </p:cNvPr>
          <p:cNvSpPr>
            <a:spLocks noGrp="1"/>
          </p:cNvSpPr>
          <p:nvPr>
            <p:ph type="title"/>
          </p:nvPr>
        </p:nvSpPr>
        <p:spPr/>
        <p:txBody>
          <a:bodyPr/>
          <a:lstStyle/>
          <a:p>
            <a:r>
              <a:rPr lang="en-US" dirty="0">
                <a:latin typeface="Avenir Next LT Pro Demi" panose="020B0704020202020204" pitchFamily="34" charset="0"/>
                <a:cs typeface="Arial" panose="020B0604020202020204" pitchFamily="34" charset="0"/>
              </a:rPr>
              <a:t>Recommendations</a:t>
            </a:r>
          </a:p>
        </p:txBody>
      </p:sp>
      <p:sp>
        <p:nvSpPr>
          <p:cNvPr id="5" name="Content Placeholder 4">
            <a:extLst>
              <a:ext uri="{FF2B5EF4-FFF2-40B4-BE49-F238E27FC236}">
                <a16:creationId xmlns:a16="http://schemas.microsoft.com/office/drawing/2014/main" id="{039F9BCA-2F88-4CCB-FE2E-BA383B0ECDC4}"/>
              </a:ext>
            </a:extLst>
          </p:cNvPr>
          <p:cNvSpPr>
            <a:spLocks noGrp="1"/>
          </p:cNvSpPr>
          <p:nvPr>
            <p:ph idx="1"/>
          </p:nvPr>
        </p:nvSpPr>
        <p:spPr>
          <a:xfrm>
            <a:off x="1295400" y="1828800"/>
            <a:ext cx="5486400" cy="4191000"/>
          </a:xfrm>
        </p:spPr>
        <p:txBody>
          <a:bodyPr>
            <a:normAutofit/>
          </a:bodyPr>
          <a:lstStyle/>
          <a:p>
            <a:r>
              <a:rPr lang="en-GB" sz="2000" dirty="0"/>
              <a:t>Community benefit fund committee common goals and principles</a:t>
            </a:r>
          </a:p>
          <a:p>
            <a:pPr lvl="1"/>
            <a:r>
              <a:rPr lang="en-GB" sz="1800" dirty="0"/>
              <a:t>Capital works contribute to community benefit</a:t>
            </a:r>
          </a:p>
          <a:p>
            <a:pPr lvl="1"/>
            <a:r>
              <a:rPr lang="en-GB" sz="1800" dirty="0"/>
              <a:t>Identify critical items </a:t>
            </a:r>
          </a:p>
          <a:p>
            <a:pPr lvl="1"/>
            <a:r>
              <a:rPr lang="en-GB" sz="1800" dirty="0"/>
              <a:t>Establish a budget / allocation </a:t>
            </a:r>
          </a:p>
          <a:p>
            <a:r>
              <a:rPr lang="en-GB" sz="2000" dirty="0"/>
              <a:t>Planning Agreements Policy</a:t>
            </a:r>
          </a:p>
          <a:p>
            <a:pPr lvl="1"/>
            <a:r>
              <a:rPr lang="en-GB" sz="1800" dirty="0"/>
              <a:t>Direction for Developers and State gov</a:t>
            </a:r>
          </a:p>
          <a:p>
            <a:pPr lvl="1"/>
            <a:r>
              <a:rPr lang="en-GB" sz="1800" dirty="0"/>
              <a:t>Certainty for local councils and community benefit fund committee</a:t>
            </a:r>
          </a:p>
        </p:txBody>
      </p:sp>
      <p:pic>
        <p:nvPicPr>
          <p:cNvPr id="7" name="Picture 6" descr="Woman wearing safety helmet">
            <a:extLst>
              <a:ext uri="{FF2B5EF4-FFF2-40B4-BE49-F238E27FC236}">
                <a16:creationId xmlns:a16="http://schemas.microsoft.com/office/drawing/2014/main" id="{FD59434B-29D2-0FD7-6812-36AB7847D275}"/>
              </a:ext>
            </a:extLst>
          </p:cNvPr>
          <p:cNvPicPr>
            <a:picLocks noChangeAspect="1"/>
          </p:cNvPicPr>
          <p:nvPr/>
        </p:nvPicPr>
        <p:blipFill>
          <a:blip r:embed="rId3"/>
          <a:srcRect l="22121" r="10455" b="9167"/>
          <a:stretch/>
        </p:blipFill>
        <p:spPr>
          <a:xfrm>
            <a:off x="6953250" y="1822450"/>
            <a:ext cx="4238625" cy="3806825"/>
          </a:xfrm>
          <a:prstGeom prst="rect">
            <a:avLst/>
          </a:prstGeom>
        </p:spPr>
      </p:pic>
    </p:spTree>
    <p:extLst>
      <p:ext uri="{BB962C8B-B14F-4D97-AF65-F5344CB8AC3E}">
        <p14:creationId xmlns:p14="http://schemas.microsoft.com/office/powerpoint/2010/main" val="5047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5BA277-5AD7-F8B2-B633-32F7F9AE72A3}"/>
              </a:ext>
            </a:extLst>
          </p:cNvPr>
          <p:cNvSpPr>
            <a:spLocks noGrp="1"/>
          </p:cNvSpPr>
          <p:nvPr>
            <p:ph type="subTitle" idx="1"/>
          </p:nvPr>
        </p:nvSpPr>
        <p:spPr>
          <a:xfrm>
            <a:off x="609600" y="2057400"/>
            <a:ext cx="8229600" cy="1371600"/>
          </a:xfrm>
        </p:spPr>
        <p:txBody>
          <a:bodyPr>
            <a:normAutofit/>
          </a:bodyPr>
          <a:lstStyle/>
          <a:p>
            <a:r>
              <a:rPr lang="en-AU" sz="3200" dirty="0"/>
              <a:t>Thanks! Questions?</a:t>
            </a:r>
          </a:p>
        </p:txBody>
      </p:sp>
      <p:sp>
        <p:nvSpPr>
          <p:cNvPr id="4" name="Subtitle 2">
            <a:extLst>
              <a:ext uri="{FF2B5EF4-FFF2-40B4-BE49-F238E27FC236}">
                <a16:creationId xmlns:a16="http://schemas.microsoft.com/office/drawing/2014/main" id="{4703491D-B104-85CE-0F3F-015EBA11DA92}"/>
              </a:ext>
            </a:extLst>
          </p:cNvPr>
          <p:cNvSpPr txBox="1">
            <a:spLocks/>
          </p:cNvSpPr>
          <p:nvPr/>
        </p:nvSpPr>
        <p:spPr>
          <a:xfrm>
            <a:off x="609600" y="3774882"/>
            <a:ext cx="8229600" cy="1371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F47920"/>
              </a:buClr>
              <a:buFont typeface="Arial" pitchFamily="34" charset="0"/>
              <a:buNone/>
              <a:defRPr sz="2400" kern="1200">
                <a:solidFill>
                  <a:srgbClr val="F47920"/>
                </a:solidFill>
                <a:latin typeface="Avenir Next LT Pro Demi" panose="020B0704020202020204" pitchFamily="34" charset="0"/>
                <a:ea typeface="+mn-ea"/>
                <a:cs typeface="+mn-cs"/>
              </a:defRPr>
            </a:lvl1pPr>
            <a:lvl2pPr marL="457200" indent="0" algn="ctr" defTabSz="914400" rtl="0" eaLnBrk="1" latinLnBrk="0" hangingPunct="1">
              <a:lnSpc>
                <a:spcPct val="90000"/>
              </a:lnSpc>
              <a:spcBef>
                <a:spcPts val="1200"/>
              </a:spcBef>
              <a:buClr>
                <a:srgbClr val="F47920"/>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rgbClr val="F47920"/>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rgbClr val="F47920"/>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rgbClr val="F47920"/>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AU" sz="1600" b="1" dirty="0">
                <a:solidFill>
                  <a:schemeClr val="accent1"/>
                </a:solidFill>
              </a:rPr>
              <a:t>Patricia Sim</a:t>
            </a:r>
          </a:p>
          <a:p>
            <a:r>
              <a:rPr lang="en-AU" sz="1600" dirty="0">
                <a:solidFill>
                  <a:schemeClr val="accent1"/>
                </a:solidFill>
                <a:latin typeface="Avenir Next LT Pro" panose="020B0504020202020204" pitchFamily="34" charset="0"/>
              </a:rPr>
              <a:t>Senior Infrastructure Planner</a:t>
            </a:r>
          </a:p>
          <a:p>
            <a:r>
              <a:rPr lang="en-AU" sz="1600" dirty="0">
                <a:solidFill>
                  <a:schemeClr val="accent1"/>
                </a:solidFill>
                <a:latin typeface="Avenir Next LT Pro" panose="020B0504020202020204" pitchFamily="34" charset="0"/>
              </a:rPr>
              <a:t>GLN Planning</a:t>
            </a:r>
          </a:p>
        </p:txBody>
      </p:sp>
    </p:spTree>
    <p:extLst>
      <p:ext uri="{BB962C8B-B14F-4D97-AF65-F5344CB8AC3E}">
        <p14:creationId xmlns:p14="http://schemas.microsoft.com/office/powerpoint/2010/main" val="34071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1_Brushed Metal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7a2cd4-c344-40f6-9ace-a98720887d0c">
      <Terms xmlns="http://schemas.microsoft.com/office/infopath/2007/PartnerControls"/>
    </lcf76f155ced4ddcb4097134ff3c332f>
    <Contributions xmlns="b77a2cd4-c344-40f6-9ace-a98720887d0c" xsi:nil="true"/>
    <TaxCatchAll xmlns="4492c5bf-6769-4732-a53b-5ae9798f89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DAA74215C5E14AB4D000DEBEEE51E6" ma:contentTypeVersion="20" ma:contentTypeDescription="Create a new document." ma:contentTypeScope="" ma:versionID="2dfbb83bf947e6727927e3d4c9609f1e">
  <xsd:schema xmlns:xsd="http://www.w3.org/2001/XMLSchema" xmlns:xs="http://www.w3.org/2001/XMLSchema" xmlns:p="http://schemas.microsoft.com/office/2006/metadata/properties" xmlns:ns2="b77a2cd4-c344-40f6-9ace-a98720887d0c" xmlns:ns3="4492c5bf-6769-4732-a53b-5ae9798f89c8" targetNamespace="http://schemas.microsoft.com/office/2006/metadata/properties" ma:root="true" ma:fieldsID="7f80e0ca205ad725e7a65b81a85fd4f8" ns2:_="" ns3:_="">
    <xsd:import namespace="b77a2cd4-c344-40f6-9ace-a98720887d0c"/>
    <xsd:import namespace="4492c5bf-6769-4732-a53b-5ae9798f8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Contribution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a2cd4-c344-40f6-9ace-a98720887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aecb9e-feaf-46cf-9c91-c06a50fcc110" ma:termSetId="09814cd3-568e-fe90-9814-8d621ff8fb84" ma:anchorId="fba54fb3-c3e1-fe81-a776-ca4b69148c4d" ma:open="true" ma:isKeyword="false">
      <xsd:complexType>
        <xsd:sequence>
          <xsd:element ref="pc:Terms" minOccurs="0" maxOccurs="1"/>
        </xsd:sequence>
      </xsd:complexType>
    </xsd:element>
    <xsd:element name="Contributions" ma:index="23" nillable="true" ma:displayName="Contributions" ma:format="Dropdown" ma:internalName="Contributions">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92c5bf-6769-4732-a53b-5ae9798f89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351c96-e426-4ead-ab35-ddf0a333dfd2}" ma:internalName="TaxCatchAll" ma:showField="CatchAllData" ma:web="4492c5bf-6769-4732-a53b-5ae9798f8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2.xml><?xml version="1.0" encoding="utf-8"?>
<ds:datastoreItem xmlns:ds="http://schemas.openxmlformats.org/officeDocument/2006/customXml" ds:itemID="{85A16170-AED4-43FB-90C7-1F1653EBFACC}">
  <ds:schemaRefs>
    <ds:schemaRef ds:uri="40262f94-9f35-4ac3-9a90-690165a166b7"/>
    <ds:schemaRef ds:uri="4492c5bf-6769-4732-a53b-5ae9798f89c8"/>
    <ds:schemaRef ds:uri="a4f35948-e619-41b3-aa29-22878b09cfd2"/>
    <ds:schemaRef ds:uri="b77a2cd4-c344-40f6-9ace-a98720887d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BFFCF2-E5BC-40B6-8702-BC9B662AF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a2cd4-c344-40f6-9ace-a98720887d0c"/>
    <ds:schemaRef ds:uri="4492c5bf-6769-4732-a53b-5ae9798f8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3475</TotalTime>
  <Words>2244</Words>
  <Application>Microsoft Office PowerPoint</Application>
  <PresentationFormat>Widescreen</PresentationFormat>
  <Paragraphs>189</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Nova Light</vt:lpstr>
      <vt:lpstr>Avenir Next LT Pro</vt:lpstr>
      <vt:lpstr>Avenir Next LT Pro Demi</vt:lpstr>
      <vt:lpstr>Calibri</vt:lpstr>
      <vt:lpstr>Calibri Light</vt:lpstr>
      <vt:lpstr>Georgia</vt:lpstr>
      <vt:lpstr>Brushed Metal 16x9</vt:lpstr>
      <vt:lpstr>1_Brushed Metal 16x9</vt:lpstr>
      <vt:lpstr>Contributions on renewable energy development</vt:lpstr>
      <vt:lpstr>Renewable energy zones and projects</vt:lpstr>
      <vt:lpstr>Opportunities</vt:lpstr>
      <vt:lpstr>PowerPoint Presentation</vt:lpstr>
      <vt:lpstr>Risks</vt:lpstr>
      <vt:lpstr>PowerPoint Presentation</vt:lpstr>
      <vt:lpstr>PowerPoint Presentation</vt:lpstr>
      <vt:lpstr>Recommendations</vt:lpstr>
      <vt:lpstr>PowerPoint Presentation</vt:lpstr>
      <vt:lpstr>Sources</vt:lpstr>
      <vt:lpstr>Use of community benefit scheme funds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Greg</dc:creator>
  <cp:lastModifiedBy>Patricia Sim</cp:lastModifiedBy>
  <cp:revision>1</cp:revision>
  <cp:lastPrinted>2022-09-19T03:23:25Z</cp:lastPrinted>
  <dcterms:created xsi:type="dcterms:W3CDTF">2017-10-24T01:07:04Z</dcterms:created>
  <dcterms:modified xsi:type="dcterms:W3CDTF">2025-06-12T01:37:19Z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0x01010020DAA74215C5E14AB4D000DEBEEE51E6</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Order">
    <vt:r8>6500</vt:r8>
  </property>
  <property fmtid="{D5CDD505-2E9C-101B-9397-08002B2CF9AE}" pid="9" name="MediaServiceImageTags">
    <vt:lpwstr/>
  </property>
</Properties>
</file>