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20" r:id="rId2"/>
  </p:sldMasterIdLst>
  <p:notesMasterIdLst>
    <p:notesMasterId r:id="rId17"/>
  </p:notesMasterIdLst>
  <p:handoutMasterIdLst>
    <p:handoutMasterId r:id="rId18"/>
  </p:handoutMasterIdLst>
  <p:sldIdLst>
    <p:sldId id="305" r:id="rId3"/>
    <p:sldId id="344" r:id="rId4"/>
    <p:sldId id="309" r:id="rId5"/>
    <p:sldId id="346" r:id="rId6"/>
    <p:sldId id="329" r:id="rId7"/>
    <p:sldId id="310" r:id="rId8"/>
    <p:sldId id="339" r:id="rId9"/>
    <p:sldId id="307" r:id="rId10"/>
    <p:sldId id="340" r:id="rId11"/>
    <p:sldId id="336" r:id="rId12"/>
    <p:sldId id="345" r:id="rId13"/>
    <p:sldId id="348" r:id="rId14"/>
    <p:sldId id="337" r:id="rId15"/>
    <p:sldId id="347"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C90"/>
    <a:srgbClr val="595854"/>
    <a:srgbClr val="F15A29"/>
    <a:srgbClr val="F05A28"/>
    <a:srgbClr val="009999"/>
    <a:srgbClr val="00ADEF"/>
    <a:srgbClr val="000000"/>
    <a:srgbClr val="E6E6E6"/>
    <a:srgbClr val="95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52324" autoAdjust="0"/>
  </p:normalViewPr>
  <p:slideViewPr>
    <p:cSldViewPr showGuides="1">
      <p:cViewPr varScale="1">
        <p:scale>
          <a:sx n="85" d="100"/>
          <a:sy n="85" d="100"/>
        </p:scale>
        <p:origin x="2704" y="48"/>
      </p:cViewPr>
      <p:guideLst>
        <p:guide orient="horz" pos="2160"/>
        <p:guide pos="3839"/>
      </p:guideLst>
    </p:cSldViewPr>
  </p:slideViewPr>
  <p:notesTextViewPr>
    <p:cViewPr>
      <p:scale>
        <a:sx n="1" d="1"/>
        <a:sy n="1" d="1"/>
      </p:scale>
      <p:origin x="0" y="0"/>
    </p:cViewPr>
  </p:notesTextViewPr>
  <p:notesViewPr>
    <p:cSldViewPr showGuides="1">
      <p:cViewPr varScale="1">
        <p:scale>
          <a:sx n="96" d="100"/>
          <a:sy n="96" d="100"/>
        </p:scale>
        <p:origin x="364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6/19/2025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6/19/2025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1200"/>
              </a:spcBef>
              <a:spcAft>
                <a:spcPts val="800"/>
              </a:spcAft>
              <a:buFont typeface="Arial" panose="020B0604020202020204" pitchFamily="34" charset="0"/>
              <a:buNone/>
              <a:defRPr/>
            </a:pPr>
            <a:endParaRPr lang="en-AU" dirty="0"/>
          </a:p>
          <a:p>
            <a:pPr marL="0" indent="0">
              <a:lnSpc>
                <a:spcPct val="110000"/>
              </a:lnSpc>
              <a:spcBef>
                <a:spcPts val="1200"/>
              </a:spcBef>
              <a:spcAft>
                <a:spcPts val="800"/>
              </a:spcAft>
              <a:buFont typeface="Arial" panose="020B0604020202020204" pitchFamily="34" charset="0"/>
              <a:buNone/>
              <a:defRPr/>
            </a:pPr>
            <a:endParaRPr lang="en-AU" dirty="0"/>
          </a:p>
          <a:p>
            <a:pPr marL="0" indent="0">
              <a:lnSpc>
                <a:spcPct val="110000"/>
              </a:lnSpc>
              <a:spcBef>
                <a:spcPts val="1200"/>
              </a:spcBef>
              <a:spcAft>
                <a:spcPts val="800"/>
              </a:spcAft>
              <a:buFont typeface="Arial" panose="020B0604020202020204" pitchFamily="34" charset="0"/>
              <a:buNone/>
              <a:defRPr/>
            </a:pPr>
            <a:endParaRPr lang="en-AU" dirty="0"/>
          </a:p>
          <a:p>
            <a:pPr marL="0" indent="0">
              <a:lnSpc>
                <a:spcPct val="110000"/>
              </a:lnSpc>
              <a:spcBef>
                <a:spcPts val="1200"/>
              </a:spcBef>
              <a:spcAft>
                <a:spcPts val="800"/>
              </a:spcAft>
              <a:buFont typeface="Arial" panose="020B0604020202020204" pitchFamily="34" charset="0"/>
              <a:buNone/>
              <a:defRPr/>
            </a:pPr>
            <a:endParaRPr lang="en-AU" dirty="0"/>
          </a:p>
          <a:p>
            <a:pPr marL="0" indent="0">
              <a:lnSpc>
                <a:spcPct val="110000"/>
              </a:lnSpc>
              <a:spcBef>
                <a:spcPts val="1200"/>
              </a:spcBef>
              <a:spcAft>
                <a:spcPts val="800"/>
              </a:spcAft>
              <a:buFont typeface="Arial" panose="020B0604020202020204" pitchFamily="34" charset="0"/>
              <a:buNone/>
              <a:defRPr/>
            </a:pPr>
            <a:endParaRPr lang="en-AU" dirty="0"/>
          </a:p>
          <a:p>
            <a:pPr marL="0" indent="0">
              <a:lnSpc>
                <a:spcPct val="110000"/>
              </a:lnSpc>
              <a:spcBef>
                <a:spcPts val="1200"/>
              </a:spcBef>
              <a:spcAft>
                <a:spcPts val="800"/>
              </a:spcAft>
              <a:buFont typeface="Arial" panose="020B0604020202020204" pitchFamily="34" charset="0"/>
              <a:buNone/>
              <a:defRPr/>
            </a:pPr>
            <a:endParaRPr lang="en-AU" dirty="0"/>
          </a:p>
          <a:p>
            <a:pPr marL="0" indent="0">
              <a:lnSpc>
                <a:spcPct val="110000"/>
              </a:lnSpc>
              <a:spcBef>
                <a:spcPts val="1200"/>
              </a:spcBef>
              <a:spcAft>
                <a:spcPts val="800"/>
              </a:spcAft>
              <a:buFont typeface="Arial" panose="020B0604020202020204" pitchFamily="34" charset="0"/>
              <a:buNone/>
              <a:defRPr/>
            </a:pPr>
            <a:endParaRPr lang="en-AU" dirty="0"/>
          </a:p>
          <a:p>
            <a:pPr marL="0" indent="0">
              <a:lnSpc>
                <a:spcPct val="110000"/>
              </a:lnSpc>
              <a:spcBef>
                <a:spcPts val="1200"/>
              </a:spcBef>
              <a:spcAft>
                <a:spcPts val="800"/>
              </a:spcAft>
              <a:buFont typeface="Arial" panose="020B0604020202020204" pitchFamily="34" charset="0"/>
              <a:buNone/>
              <a:defRPr/>
            </a:pPr>
            <a:endParaRPr lang="en-AU" dirty="0"/>
          </a:p>
          <a:p>
            <a:pPr marL="0" indent="0">
              <a:lnSpc>
                <a:spcPct val="110000"/>
              </a:lnSpc>
              <a:spcBef>
                <a:spcPts val="1200"/>
              </a:spcBef>
              <a:spcAft>
                <a:spcPts val="800"/>
              </a:spcAft>
              <a:buFont typeface="Arial" panose="020B0604020202020204" pitchFamily="34" charset="0"/>
              <a:buNone/>
              <a:defRPr/>
            </a:pPr>
            <a:endParaRPr lang="en-US" dirty="0">
              <a:solidFill>
                <a:schemeClr val="tx1"/>
              </a:solidFill>
              <a:ea typeface="Calibri" panose="020F0502020204030204" pitchFamily="34" charset="0"/>
              <a:cs typeface="Times New Roman" panose="02020603050405020304" pitchFamily="18" charset="0"/>
            </a:endParaRPr>
          </a:p>
          <a:p>
            <a:pPr marL="0" indent="0">
              <a:lnSpc>
                <a:spcPct val="110000"/>
              </a:lnSpc>
              <a:spcBef>
                <a:spcPts val="1200"/>
              </a:spcBef>
              <a:spcAft>
                <a:spcPts val="800"/>
              </a:spcAft>
              <a:buFont typeface="Arial" panose="020B0604020202020204" pitchFamily="34" charset="0"/>
              <a:buNone/>
              <a:defRPr/>
            </a:pPr>
            <a:endParaRPr lang="en-US" dirty="0">
              <a:solidFill>
                <a:schemeClr val="tx1"/>
              </a:solidFill>
              <a:ea typeface="Calibri" panose="020F0502020204030204" pitchFamily="34" charset="0"/>
              <a:cs typeface="Times New Roman" panose="02020603050405020304" pitchFamily="18" charset="0"/>
            </a:endParaRPr>
          </a:p>
          <a:p>
            <a:pPr marL="0" indent="0">
              <a:lnSpc>
                <a:spcPct val="110000"/>
              </a:lnSpc>
              <a:spcBef>
                <a:spcPts val="1200"/>
              </a:spcBef>
              <a:spcAft>
                <a:spcPts val="800"/>
              </a:spcAft>
              <a:buFont typeface="Arial" panose="020B0604020202020204" pitchFamily="34" charset="0"/>
              <a:buNone/>
              <a:defRPr/>
            </a:pPr>
            <a:r>
              <a:rPr lang="en-US" dirty="0">
                <a:solidFill>
                  <a:schemeClr val="tx1"/>
                </a:solidFill>
                <a:ea typeface="Calibri" panose="020F0502020204030204" pitchFamily="34" charset="0"/>
                <a:cs typeface="Times New Roman" panose="02020603050405020304" pitchFamily="18" charset="0"/>
              </a:rPr>
              <a:t>  </a:t>
            </a:r>
          </a:p>
          <a:p>
            <a:endParaRPr lang="en-AU" dirty="0"/>
          </a:p>
        </p:txBody>
      </p:sp>
      <p:sp>
        <p:nvSpPr>
          <p:cNvPr id="4" name="Slide Number Placeholder 3"/>
          <p:cNvSpPr>
            <a:spLocks noGrp="1"/>
          </p:cNvSpPr>
          <p:nvPr>
            <p:ph type="sldNum" sz="quarter" idx="5"/>
          </p:nvPr>
        </p:nvSpPr>
        <p:spPr/>
        <p:txBody>
          <a:bodyPr/>
          <a:lstStyle/>
          <a:p>
            <a:fld id="{6BB98AFB-CB0D-4DFE-87B9-B4B0D0DE73CD}" type="slidenum">
              <a:rPr lang="en-AU" smtClean="0"/>
              <a:t>1</a:t>
            </a:fld>
            <a:endParaRPr lang="en-AU"/>
          </a:p>
        </p:txBody>
      </p:sp>
    </p:spTree>
    <p:extLst>
      <p:ext uri="{BB962C8B-B14F-4D97-AF65-F5344CB8AC3E}">
        <p14:creationId xmlns:p14="http://schemas.microsoft.com/office/powerpoint/2010/main" val="448561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BB98AFB-CB0D-4DFE-87B9-B4B0D0DE73CD}" type="slidenum">
              <a:rPr lang="en-AU" smtClean="0"/>
              <a:t>10</a:t>
            </a:fld>
            <a:endParaRPr lang="en-AU"/>
          </a:p>
        </p:txBody>
      </p:sp>
    </p:spTree>
    <p:extLst>
      <p:ext uri="{BB962C8B-B14F-4D97-AF65-F5344CB8AC3E}">
        <p14:creationId xmlns:p14="http://schemas.microsoft.com/office/powerpoint/2010/main" val="956663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F6626-7A4F-0CCC-6DAA-05630F8B3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A1463-60E2-2D27-73A1-162778B9C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412D1B-CAC1-E5E2-6F1C-BFB046B69DDA}"/>
              </a:ext>
            </a:extLst>
          </p:cNvPr>
          <p:cNvSpPr>
            <a:spLocks noGrp="1"/>
          </p:cNvSpPr>
          <p:nvPr>
            <p:ph type="body" idx="1"/>
          </p:nvPr>
        </p:nvSpPr>
        <p:spPr/>
        <p:txBody>
          <a:bodyPr/>
          <a:lstStyle/>
          <a:p>
            <a:endParaRPr lang="en-US" dirty="0"/>
          </a:p>
          <a:p>
            <a:r>
              <a:rPr lang="en-US" dirty="0"/>
              <a:t>-Assets for out-of-sequence development, but only if the developer is required to meet the full capital cost of such assets. </a:t>
            </a:r>
          </a:p>
          <a:p>
            <a:r>
              <a:rPr lang="en-US" dirty="0"/>
              <a:t>Provided that there are no other constraints to the development, the LWU may approve construction of the essential assets ahead of time. In this case the asset will be sized by the LWU, and the full capital cost will be met by the developer. If the asset funded by this developer will serve other future development, the developer should be reimbursed when the LWU collects developer charges from the future development. </a:t>
            </a:r>
          </a:p>
          <a:p>
            <a:r>
              <a:rPr lang="en-US" dirty="0"/>
              <a:t>the LWU and the developer must enter into an agreement stating how the developer will be reimbursed in the future.</a:t>
            </a:r>
            <a:endParaRPr lang="en-AU" dirty="0"/>
          </a:p>
          <a:p>
            <a:endParaRPr lang="en-AU" dirty="0"/>
          </a:p>
        </p:txBody>
      </p:sp>
      <p:sp>
        <p:nvSpPr>
          <p:cNvPr id="4" name="Slide Number Placeholder 3">
            <a:extLst>
              <a:ext uri="{FF2B5EF4-FFF2-40B4-BE49-F238E27FC236}">
                <a16:creationId xmlns:a16="http://schemas.microsoft.com/office/drawing/2014/main" id="{6E7C83AC-DE8B-B7C9-AA8B-3C7AB8000ECB}"/>
              </a:ext>
            </a:extLst>
          </p:cNvPr>
          <p:cNvSpPr>
            <a:spLocks noGrp="1"/>
          </p:cNvSpPr>
          <p:nvPr>
            <p:ph type="sldNum" sz="quarter" idx="5"/>
          </p:nvPr>
        </p:nvSpPr>
        <p:spPr/>
        <p:txBody>
          <a:bodyPr/>
          <a:lstStyle/>
          <a:p>
            <a:fld id="{6BB98AFB-CB0D-4DFE-87B9-B4B0D0DE73CD}" type="slidenum">
              <a:rPr lang="en-AU" smtClean="0"/>
              <a:t>11</a:t>
            </a:fld>
            <a:endParaRPr lang="en-AU"/>
          </a:p>
        </p:txBody>
      </p:sp>
    </p:spTree>
    <p:extLst>
      <p:ext uri="{BB962C8B-B14F-4D97-AF65-F5344CB8AC3E}">
        <p14:creationId xmlns:p14="http://schemas.microsoft.com/office/powerpoint/2010/main" val="935483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6BB98AFB-CB0D-4DFE-87B9-B4B0D0DE73CD}" type="slidenum">
              <a:rPr lang="en-AU" smtClean="0"/>
              <a:t>12</a:t>
            </a:fld>
            <a:endParaRPr lang="en-AU"/>
          </a:p>
        </p:txBody>
      </p:sp>
    </p:spTree>
    <p:extLst>
      <p:ext uri="{BB962C8B-B14F-4D97-AF65-F5344CB8AC3E}">
        <p14:creationId xmlns:p14="http://schemas.microsoft.com/office/powerpoint/2010/main" val="338332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BB98AFB-CB0D-4DFE-87B9-B4B0D0DE73CD}" type="slidenum">
              <a:rPr lang="en-AU" smtClean="0"/>
              <a:t>13</a:t>
            </a:fld>
            <a:endParaRPr lang="en-AU"/>
          </a:p>
        </p:txBody>
      </p:sp>
    </p:spTree>
    <p:extLst>
      <p:ext uri="{BB962C8B-B14F-4D97-AF65-F5344CB8AC3E}">
        <p14:creationId xmlns:p14="http://schemas.microsoft.com/office/powerpoint/2010/main" val="1958388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BB98AFB-CB0D-4DFE-87B9-B4B0D0DE73CD}" type="slidenum">
              <a:rPr lang="en-AU" smtClean="0"/>
              <a:t>14</a:t>
            </a:fld>
            <a:endParaRPr lang="en-AU"/>
          </a:p>
        </p:txBody>
      </p:sp>
    </p:spTree>
    <p:extLst>
      <p:ext uri="{BB962C8B-B14F-4D97-AF65-F5344CB8AC3E}">
        <p14:creationId xmlns:p14="http://schemas.microsoft.com/office/powerpoint/2010/main" val="271690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19832-49C6-5C00-6C31-470E8733F3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FBBB0-66ED-7999-5D97-64D96EDEC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1D933-A75B-0654-D1D4-2BEC610CC20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9275F42-59E2-4461-5386-B05AFAC46D7F}"/>
              </a:ext>
            </a:extLst>
          </p:cNvPr>
          <p:cNvSpPr>
            <a:spLocks noGrp="1"/>
          </p:cNvSpPr>
          <p:nvPr>
            <p:ph type="sldNum" sz="quarter" idx="5"/>
          </p:nvPr>
        </p:nvSpPr>
        <p:spPr/>
        <p:txBody>
          <a:bodyPr/>
          <a:lstStyle/>
          <a:p>
            <a:fld id="{6BB98AFB-CB0D-4DFE-87B9-B4B0D0DE73CD}" type="slidenum">
              <a:rPr lang="en-AU" smtClean="0"/>
              <a:t>2</a:t>
            </a:fld>
            <a:endParaRPr lang="en-AU"/>
          </a:p>
        </p:txBody>
      </p:sp>
    </p:spTree>
    <p:extLst>
      <p:ext uri="{BB962C8B-B14F-4D97-AF65-F5344CB8AC3E}">
        <p14:creationId xmlns:p14="http://schemas.microsoft.com/office/powerpoint/2010/main" val="387742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64 of the Local Government Act 1993 enables local government councils to levy developer charges for water supply, sewerage and stormwater. This derives from a cross-reference in the 1993 Act to section 306 of the Water Management Act 2000.</a:t>
            </a:r>
          </a:p>
          <a:p>
            <a:endParaRPr lang="en-US" dirty="0"/>
          </a:p>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AU" smtClean="0"/>
              <a:t>3</a:t>
            </a:fld>
            <a:endParaRPr lang="en-AU"/>
          </a:p>
        </p:txBody>
      </p:sp>
    </p:spTree>
    <p:extLst>
      <p:ext uri="{BB962C8B-B14F-4D97-AF65-F5344CB8AC3E}">
        <p14:creationId xmlns:p14="http://schemas.microsoft.com/office/powerpoint/2010/main" val="133157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government councils that have stormwater infrastructure, may elect to levy developer charges for stormwater drainage on the basis of section 64 of the Local Government Act 1993 or on the basis of section 7.11 7.12  of the Environmental Planning and Assessment Act 1979.</a:t>
            </a:r>
          </a:p>
          <a:p>
            <a:endParaRPr lang="en-US" dirty="0"/>
          </a:p>
          <a:p>
            <a:endParaRPr lang="en-AU" dirty="0"/>
          </a:p>
        </p:txBody>
      </p:sp>
      <p:sp>
        <p:nvSpPr>
          <p:cNvPr id="4" name="Slide Number Placeholder 3"/>
          <p:cNvSpPr>
            <a:spLocks noGrp="1"/>
          </p:cNvSpPr>
          <p:nvPr>
            <p:ph type="sldNum" sz="quarter" idx="5"/>
          </p:nvPr>
        </p:nvSpPr>
        <p:spPr/>
        <p:txBody>
          <a:bodyPr/>
          <a:lstStyle/>
          <a:p>
            <a:fld id="{6BB98AFB-CB0D-4DFE-87B9-B4B0D0DE73CD}" type="slidenum">
              <a:rPr lang="en-AU" smtClean="0"/>
              <a:t>4</a:t>
            </a:fld>
            <a:endParaRPr lang="en-AU"/>
          </a:p>
        </p:txBody>
      </p:sp>
    </p:spTree>
    <p:extLst>
      <p:ext uri="{BB962C8B-B14F-4D97-AF65-F5344CB8AC3E}">
        <p14:creationId xmlns:p14="http://schemas.microsoft.com/office/powerpoint/2010/main" val="392440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8FBFD-4B88-94EA-AECD-907691661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6D49A-116E-59AE-E0B6-30F6953D3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989FA-DA0A-9973-2DED-3FCB675D52F3}"/>
              </a:ext>
            </a:extLst>
          </p:cNvPr>
          <p:cNvSpPr>
            <a:spLocks noGrp="1"/>
          </p:cNvSpPr>
          <p:nvPr>
            <p:ph type="body" idx="1"/>
          </p:nvPr>
        </p:nvSpPr>
        <p:spPr/>
        <p:txBody>
          <a:bodyPr/>
          <a:lstStyle/>
          <a:p>
            <a:pPr marL="0" indent="0">
              <a:lnSpc>
                <a:spcPct val="110000"/>
              </a:lnSpc>
              <a:spcBef>
                <a:spcPts val="1200"/>
              </a:spcBef>
              <a:spcAft>
                <a:spcPts val="800"/>
              </a:spcAft>
              <a:buFont typeface="Arial" panose="020B0604020202020204" pitchFamily="34" charset="0"/>
              <a:buNone/>
              <a:defRPr/>
            </a:pPr>
            <a:r>
              <a:rPr lang="en-US" dirty="0"/>
              <a:t>The underlaying principle of developer charges is: a new development creates a demand for services, and it is therefore equitable that new development pays a contribution towards the capital cost of the infrastructure required to meet that demand.</a:t>
            </a:r>
            <a:endParaRPr lang="en-US" dirty="0">
              <a:solidFill>
                <a:schemeClr val="tx1"/>
              </a:solidFill>
              <a:ea typeface="Calibri" panose="020F0502020204030204" pitchFamily="34" charset="0"/>
              <a:cs typeface="Times New Roman" panose="02020603050405020304" pitchFamily="18" charset="0"/>
            </a:endParaRPr>
          </a:p>
          <a:p>
            <a:pPr marL="0" indent="0">
              <a:lnSpc>
                <a:spcPct val="110000"/>
              </a:lnSpc>
              <a:spcBef>
                <a:spcPts val="1200"/>
              </a:spcBef>
              <a:spcAft>
                <a:spcPts val="800"/>
              </a:spcAft>
              <a:buFont typeface="Arial" panose="020B0604020202020204" pitchFamily="34" charset="0"/>
              <a:buNone/>
              <a:defRPr/>
            </a:pPr>
            <a:endParaRPr lang="en-US" dirty="0">
              <a:solidFill>
                <a:schemeClr val="tx1"/>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7B7A5BC-0C34-7572-A0BC-FE909684059B}"/>
              </a:ext>
            </a:extLst>
          </p:cNvPr>
          <p:cNvSpPr>
            <a:spLocks noGrp="1"/>
          </p:cNvSpPr>
          <p:nvPr>
            <p:ph type="sldNum" sz="quarter" idx="5"/>
          </p:nvPr>
        </p:nvSpPr>
        <p:spPr/>
        <p:txBody>
          <a:bodyPr/>
          <a:lstStyle/>
          <a:p>
            <a:fld id="{23AEF9EC-8318-4FF6-847E-A85BBD2B7E49}" type="slidenum">
              <a:rPr lang="en-US" smtClean="0"/>
              <a:t>5</a:t>
            </a:fld>
            <a:endParaRPr lang="en-US"/>
          </a:p>
        </p:txBody>
      </p:sp>
    </p:spTree>
    <p:extLst>
      <p:ext uri="{BB962C8B-B14F-4D97-AF65-F5344CB8AC3E}">
        <p14:creationId xmlns:p14="http://schemas.microsoft.com/office/powerpoint/2010/main" val="188973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AU" smtClean="0"/>
              <a:t>6</a:t>
            </a:fld>
            <a:endParaRPr lang="en-AU"/>
          </a:p>
        </p:txBody>
      </p:sp>
    </p:spTree>
    <p:extLst>
      <p:ext uri="{BB962C8B-B14F-4D97-AF65-F5344CB8AC3E}">
        <p14:creationId xmlns:p14="http://schemas.microsoft.com/office/powerpoint/2010/main" val="199718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AU" smtClean="0"/>
              <a:t>7</a:t>
            </a:fld>
            <a:endParaRPr lang="en-AU"/>
          </a:p>
        </p:txBody>
      </p:sp>
    </p:spTree>
    <p:extLst>
      <p:ext uri="{BB962C8B-B14F-4D97-AF65-F5344CB8AC3E}">
        <p14:creationId xmlns:p14="http://schemas.microsoft.com/office/powerpoint/2010/main" val="70641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AU" smtClean="0"/>
              <a:t>8</a:t>
            </a:fld>
            <a:endParaRPr lang="en-AU"/>
          </a:p>
        </p:txBody>
      </p:sp>
    </p:spTree>
    <p:extLst>
      <p:ext uri="{BB962C8B-B14F-4D97-AF65-F5344CB8AC3E}">
        <p14:creationId xmlns:p14="http://schemas.microsoft.com/office/powerpoint/2010/main" val="2967245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BB98AFB-CB0D-4DFE-87B9-B4B0D0DE73CD}" type="slidenum">
              <a:rPr lang="en-AU" smtClean="0"/>
              <a:t>9</a:t>
            </a:fld>
            <a:endParaRPr lang="en-AU"/>
          </a:p>
        </p:txBody>
      </p:sp>
    </p:spTree>
    <p:extLst>
      <p:ext uri="{BB962C8B-B14F-4D97-AF65-F5344CB8AC3E}">
        <p14:creationId xmlns:p14="http://schemas.microsoft.com/office/powerpoint/2010/main" val="2061620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with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CDCC1400-0EA6-46C8-9773-39C7D6350CFA}"/>
              </a:ext>
            </a:extLst>
          </p:cNvPr>
          <p:cNvSpPr>
            <a:spLocks noGrp="1" noChangeAspect="1"/>
          </p:cNvSpPr>
          <p:nvPr>
            <p:ph type="pic" idx="13"/>
          </p:nvPr>
        </p:nvSpPr>
        <p:spPr>
          <a:xfrm>
            <a:off x="0" y="1"/>
            <a:ext cx="12188825" cy="5164480"/>
          </a:xfrm>
        </p:spPr>
        <p:txBody>
          <a:bodyPr anchor="t">
            <a:normAutofit/>
          </a:bodyPr>
          <a:lstStyle>
            <a:lvl1pPr marL="0" indent="0">
              <a:buNone/>
              <a:defRPr sz="3600"/>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2" name="Title 1"/>
          <p:cNvSpPr>
            <a:spLocks noGrp="1"/>
          </p:cNvSpPr>
          <p:nvPr>
            <p:ph type="title"/>
          </p:nvPr>
        </p:nvSpPr>
        <p:spPr>
          <a:xfrm>
            <a:off x="88024" y="5166291"/>
            <a:ext cx="8957926" cy="782989"/>
          </a:xfrm>
        </p:spPr>
        <p:txBody>
          <a:bodyPr anchor="b">
            <a:normAutofit/>
          </a:bodyPr>
          <a:lstStyle>
            <a:lvl1pPr algn="l">
              <a:defRPr sz="4400"/>
            </a:lvl1pPr>
          </a:lstStyle>
          <a:p>
            <a:r>
              <a:rPr lang="en-US"/>
              <a:t>Click to edit Master title style</a:t>
            </a:r>
            <a:endParaRPr lang="en-US" dirty="0"/>
          </a:p>
        </p:txBody>
      </p:sp>
      <p:sp>
        <p:nvSpPr>
          <p:cNvPr id="3" name="Text Placeholder 2"/>
          <p:cNvSpPr>
            <a:spLocks noGrp="1"/>
          </p:cNvSpPr>
          <p:nvPr>
            <p:ph type="body" idx="1"/>
          </p:nvPr>
        </p:nvSpPr>
        <p:spPr>
          <a:xfrm>
            <a:off x="88023" y="5948632"/>
            <a:ext cx="8959727" cy="459184"/>
          </a:xfrm>
        </p:spPr>
        <p:txBody>
          <a:bodyPr>
            <a:normAutofit/>
          </a:bodyPr>
          <a:lstStyle>
            <a:lvl1pPr marL="0" indent="0" algn="l">
              <a:buNone/>
              <a:defRPr sz="2400">
                <a:solidFill>
                  <a:schemeClr val="tx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grpSp>
        <p:nvGrpSpPr>
          <p:cNvPr id="14" name="Group 13">
            <a:extLst>
              <a:ext uri="{FF2B5EF4-FFF2-40B4-BE49-F238E27FC236}">
                <a16:creationId xmlns:a16="http://schemas.microsoft.com/office/drawing/2014/main" id="{937F1046-D3AE-4322-89F0-5380243F4F3C}"/>
              </a:ext>
            </a:extLst>
          </p:cNvPr>
          <p:cNvGrpSpPr/>
          <p:nvPr userDrawn="1"/>
        </p:nvGrpSpPr>
        <p:grpSpPr>
          <a:xfrm>
            <a:off x="8898349" y="5085344"/>
            <a:ext cx="2602800" cy="1440000"/>
            <a:chOff x="9133200" y="4797312"/>
            <a:chExt cx="2602800" cy="1440000"/>
          </a:xfrm>
        </p:grpSpPr>
        <p:grpSp>
          <p:nvGrpSpPr>
            <p:cNvPr id="9" name="Group 8">
              <a:extLst>
                <a:ext uri="{FF2B5EF4-FFF2-40B4-BE49-F238E27FC236}">
                  <a16:creationId xmlns:a16="http://schemas.microsoft.com/office/drawing/2014/main" id="{EA9639B1-0428-46EF-ABAF-2CE8DA5CE32A}"/>
                </a:ext>
              </a:extLst>
            </p:cNvPr>
            <p:cNvGrpSpPr/>
            <p:nvPr userDrawn="1"/>
          </p:nvGrpSpPr>
          <p:grpSpPr>
            <a:xfrm>
              <a:off x="9133200" y="5088526"/>
              <a:ext cx="295200" cy="1112594"/>
              <a:chOff x="9126000" y="4509120"/>
              <a:chExt cx="295200" cy="1692000"/>
            </a:xfrm>
          </p:grpSpPr>
          <p:cxnSp>
            <p:nvCxnSpPr>
              <p:cNvPr id="33" name="Straight Connector 32">
                <a:extLst>
                  <a:ext uri="{FF2B5EF4-FFF2-40B4-BE49-F238E27FC236}">
                    <a16:creationId xmlns:a16="http://schemas.microsoft.com/office/drawing/2014/main" id="{4C0AD69C-2374-4F33-98B4-8C74AE894817}"/>
                  </a:ext>
                </a:extLst>
              </p:cNvPr>
              <p:cNvCxnSpPr>
                <a:cxnSpLocks/>
              </p:cNvCxnSpPr>
              <p:nvPr userDrawn="1"/>
            </p:nvCxnSpPr>
            <p:spPr>
              <a:xfrm flipV="1">
                <a:off x="9273600" y="4509120"/>
                <a:ext cx="0" cy="1692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067633A-3435-4CCD-997E-ECF668D40655}"/>
                  </a:ext>
                </a:extLst>
              </p:cNvPr>
              <p:cNvCxnSpPr/>
              <p:nvPr userDrawn="1"/>
            </p:nvCxnSpPr>
            <p:spPr>
              <a:xfrm flipV="1">
                <a:off x="9421200" y="4509120"/>
                <a:ext cx="0" cy="1692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BA4C8B-CE18-44EE-9C6A-D4F242382411}"/>
                  </a:ext>
                </a:extLst>
              </p:cNvPr>
              <p:cNvCxnSpPr/>
              <p:nvPr userDrawn="1"/>
            </p:nvCxnSpPr>
            <p:spPr>
              <a:xfrm flipV="1">
                <a:off x="9126000" y="4509120"/>
                <a:ext cx="0" cy="1692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B81C810-3364-466A-99AC-3DBDC610A2C3}"/>
                </a:ext>
              </a:extLst>
            </p:cNvPr>
            <p:cNvGrpSpPr/>
            <p:nvPr userDrawn="1"/>
          </p:nvGrpSpPr>
          <p:grpSpPr>
            <a:xfrm>
              <a:off x="10152000" y="5229199"/>
              <a:ext cx="291600" cy="988195"/>
              <a:chOff x="10144800" y="4633395"/>
              <a:chExt cx="291600" cy="1584000"/>
            </a:xfrm>
          </p:grpSpPr>
          <p:cxnSp>
            <p:nvCxnSpPr>
              <p:cNvPr id="30" name="Straight Connector 29">
                <a:extLst>
                  <a:ext uri="{FF2B5EF4-FFF2-40B4-BE49-F238E27FC236}">
                    <a16:creationId xmlns:a16="http://schemas.microsoft.com/office/drawing/2014/main" id="{1214FA28-976B-409D-8E2B-29B092A015EC}"/>
                  </a:ext>
                </a:extLst>
              </p:cNvPr>
              <p:cNvCxnSpPr/>
              <p:nvPr userDrawn="1"/>
            </p:nvCxnSpPr>
            <p:spPr>
              <a:xfrm flipV="1">
                <a:off x="10290600" y="4633395"/>
                <a:ext cx="0" cy="1584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4A2AA43-3CBE-42A2-80A0-2964A7067B82}"/>
                  </a:ext>
                </a:extLst>
              </p:cNvPr>
              <p:cNvCxnSpPr/>
              <p:nvPr userDrawn="1"/>
            </p:nvCxnSpPr>
            <p:spPr>
              <a:xfrm flipV="1">
                <a:off x="10436400" y="4633395"/>
                <a:ext cx="0" cy="1584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5D96B2-D5A4-4776-838D-2576A1497E7B}"/>
                  </a:ext>
                </a:extLst>
              </p:cNvPr>
              <p:cNvCxnSpPr/>
              <p:nvPr userDrawn="1"/>
            </p:nvCxnSpPr>
            <p:spPr>
              <a:xfrm flipV="1">
                <a:off x="10144800" y="4633395"/>
                <a:ext cx="0" cy="1584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E3A5F134-C2F9-4CB4-B487-AA2D4CE77AA6}"/>
                </a:ext>
              </a:extLst>
            </p:cNvPr>
            <p:cNvCxnSpPr>
              <a:cxnSpLocks/>
            </p:cNvCxnSpPr>
            <p:nvPr userDrawn="1"/>
          </p:nvCxnSpPr>
          <p:spPr>
            <a:xfrm flipV="1">
              <a:off x="11736000" y="4797312"/>
              <a:ext cx="0" cy="1403904"/>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39EB631-2AE5-47AC-97E8-6E62688763F8}"/>
                </a:ext>
              </a:extLst>
            </p:cNvPr>
            <p:cNvCxnSpPr>
              <a:cxnSpLocks/>
            </p:cNvCxnSpPr>
            <p:nvPr userDrawn="1"/>
          </p:nvCxnSpPr>
          <p:spPr>
            <a:xfrm flipV="1">
              <a:off x="11138400" y="4797312"/>
              <a:ext cx="0" cy="1440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A0E450EE-A3E7-49E1-A958-9C7ABB1AD19D}"/>
              </a:ext>
            </a:extLst>
          </p:cNvPr>
          <p:cNvSpPr/>
          <p:nvPr userDrawn="1"/>
        </p:nvSpPr>
        <p:spPr>
          <a:xfrm>
            <a:off x="10540738" y="6598800"/>
            <a:ext cx="173320" cy="2628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7" name="Picture 36">
            <a:extLst>
              <a:ext uri="{FF2B5EF4-FFF2-40B4-BE49-F238E27FC236}">
                <a16:creationId xmlns:a16="http://schemas.microsoft.com/office/drawing/2014/main" id="{711F5D9F-10A1-441A-9F05-5222D7F0BF9F}"/>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17" t="4512" r="1515" b="4512"/>
          <a:stretch/>
        </p:blipFill>
        <p:spPr>
          <a:xfrm>
            <a:off x="10018800" y="5954400"/>
            <a:ext cx="1519200" cy="435600"/>
          </a:xfrm>
          <a:prstGeom prst="rect">
            <a:avLst/>
          </a:prstGeom>
          <a:solidFill>
            <a:schemeClr val="bg1"/>
          </a:solidFill>
          <a:ln w="38100">
            <a:noFill/>
          </a:ln>
        </p:spPr>
      </p:pic>
      <p:grpSp>
        <p:nvGrpSpPr>
          <p:cNvPr id="53" name="Group 52">
            <a:extLst>
              <a:ext uri="{FF2B5EF4-FFF2-40B4-BE49-F238E27FC236}">
                <a16:creationId xmlns:a16="http://schemas.microsoft.com/office/drawing/2014/main" id="{C0D626C5-E3EB-41E7-B802-35A883613391}"/>
              </a:ext>
            </a:extLst>
          </p:cNvPr>
          <p:cNvGrpSpPr/>
          <p:nvPr userDrawn="1"/>
        </p:nvGrpSpPr>
        <p:grpSpPr>
          <a:xfrm>
            <a:off x="-3600" y="6454800"/>
            <a:ext cx="12193200" cy="144000"/>
            <a:chOff x="-3600" y="6357600"/>
            <a:chExt cx="12193200" cy="144000"/>
          </a:xfrm>
        </p:grpSpPr>
        <p:sp>
          <p:nvSpPr>
            <p:cNvPr id="54" name="Rectangle 53">
              <a:extLst>
                <a:ext uri="{FF2B5EF4-FFF2-40B4-BE49-F238E27FC236}">
                  <a16:creationId xmlns:a16="http://schemas.microsoft.com/office/drawing/2014/main" id="{E4814E1C-22C9-4A37-A46F-098403703E22}"/>
                </a:ext>
              </a:extLst>
            </p:cNvPr>
            <p:cNvSpPr/>
            <p:nvPr userDrawn="1"/>
          </p:nvSpPr>
          <p:spPr>
            <a:xfrm>
              <a:off x="-3600" y="6357600"/>
              <a:ext cx="12193200" cy="144000"/>
            </a:xfrm>
            <a:prstGeom prst="rect">
              <a:avLst/>
            </a:prstGeom>
            <a:solidFill>
              <a:srgbClr val="00ADEF"/>
            </a:solidFill>
            <a:ln>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5" name="Rectangle 54">
              <a:extLst>
                <a:ext uri="{FF2B5EF4-FFF2-40B4-BE49-F238E27FC236}">
                  <a16:creationId xmlns:a16="http://schemas.microsoft.com/office/drawing/2014/main" id="{48C4D3DB-773A-401E-A5F7-80CB937D7850}"/>
                </a:ext>
              </a:extLst>
            </p:cNvPr>
            <p:cNvSpPr/>
            <p:nvPr userDrawn="1"/>
          </p:nvSpPr>
          <p:spPr>
            <a:xfrm>
              <a:off x="10407600" y="6357600"/>
              <a:ext cx="1123200" cy="144000"/>
            </a:xfrm>
            <a:prstGeom prst="rect">
              <a:avLst/>
            </a:prstGeom>
            <a:solidFill>
              <a:srgbClr val="959595"/>
            </a:solidFill>
            <a:ln>
              <a:solidFill>
                <a:srgbClr val="959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55">
              <a:extLst>
                <a:ext uri="{FF2B5EF4-FFF2-40B4-BE49-F238E27FC236}">
                  <a16:creationId xmlns:a16="http://schemas.microsoft.com/office/drawing/2014/main" id="{7C4D4989-8D9A-4FD9-97BE-78CA155BEA43}"/>
                </a:ext>
              </a:extLst>
            </p:cNvPr>
            <p:cNvSpPr/>
            <p:nvPr userDrawn="1"/>
          </p:nvSpPr>
          <p:spPr>
            <a:xfrm>
              <a:off x="10875600" y="6357600"/>
              <a:ext cx="388800" cy="144000"/>
            </a:xfrm>
            <a:prstGeom prst="rect">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8" name="Group 37">
            <a:extLst>
              <a:ext uri="{FF2B5EF4-FFF2-40B4-BE49-F238E27FC236}">
                <a16:creationId xmlns:a16="http://schemas.microsoft.com/office/drawing/2014/main" id="{8DEB7F5A-A1A1-4945-94A7-C87FE81DA19D}"/>
              </a:ext>
            </a:extLst>
          </p:cNvPr>
          <p:cNvGrpSpPr/>
          <p:nvPr userDrawn="1"/>
        </p:nvGrpSpPr>
        <p:grpSpPr>
          <a:xfrm>
            <a:off x="10335600" y="5877272"/>
            <a:ext cx="1202400" cy="648001"/>
            <a:chOff x="10335600" y="223201"/>
            <a:chExt cx="1202400" cy="648001"/>
          </a:xfrm>
        </p:grpSpPr>
        <p:grpSp>
          <p:nvGrpSpPr>
            <p:cNvPr id="39" name="Group 38">
              <a:extLst>
                <a:ext uri="{FF2B5EF4-FFF2-40B4-BE49-F238E27FC236}">
                  <a16:creationId xmlns:a16="http://schemas.microsoft.com/office/drawing/2014/main" id="{ADFAF598-9DDB-48A2-A5A4-518E201BF98F}"/>
                </a:ext>
              </a:extLst>
            </p:cNvPr>
            <p:cNvGrpSpPr/>
            <p:nvPr userDrawn="1"/>
          </p:nvGrpSpPr>
          <p:grpSpPr>
            <a:xfrm>
              <a:off x="10335600" y="403202"/>
              <a:ext cx="136800" cy="468000"/>
              <a:chOff x="10328400" y="390453"/>
              <a:chExt cx="136800" cy="434572"/>
            </a:xfrm>
          </p:grpSpPr>
          <p:cxnSp>
            <p:nvCxnSpPr>
              <p:cNvPr id="46" name="Straight Connector 45">
                <a:extLst>
                  <a:ext uri="{FF2B5EF4-FFF2-40B4-BE49-F238E27FC236}">
                    <a16:creationId xmlns:a16="http://schemas.microsoft.com/office/drawing/2014/main" id="{EB9538D8-6BE6-4C5C-A802-474775565E7E}"/>
                  </a:ext>
                </a:extLst>
              </p:cNvPr>
              <p:cNvCxnSpPr/>
              <p:nvPr userDrawn="1"/>
            </p:nvCxnSpPr>
            <p:spPr>
              <a:xfrm flipV="1">
                <a:off x="10328400" y="390453"/>
                <a:ext cx="0" cy="434572"/>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BA2FB2-550A-4C57-B307-37D999742802}"/>
                  </a:ext>
                </a:extLst>
              </p:cNvPr>
              <p:cNvCxnSpPr/>
              <p:nvPr userDrawn="1"/>
            </p:nvCxnSpPr>
            <p:spPr>
              <a:xfrm flipV="1">
                <a:off x="10396800" y="390453"/>
                <a:ext cx="0" cy="434572"/>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8E6D75-86C2-4E62-9208-65F8438CDD61}"/>
                  </a:ext>
                </a:extLst>
              </p:cNvPr>
              <p:cNvCxnSpPr/>
              <p:nvPr userDrawn="1"/>
            </p:nvCxnSpPr>
            <p:spPr>
              <a:xfrm flipV="1">
                <a:off x="10465200" y="390453"/>
                <a:ext cx="0" cy="434572"/>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F24C2846-775F-4534-9372-CF9E3DF97A5D}"/>
                </a:ext>
              </a:extLst>
            </p:cNvPr>
            <p:cNvGrpSpPr/>
            <p:nvPr userDrawn="1"/>
          </p:nvGrpSpPr>
          <p:grpSpPr>
            <a:xfrm>
              <a:off x="10807200" y="439201"/>
              <a:ext cx="133200" cy="432000"/>
              <a:chOff x="10807200" y="439201"/>
              <a:chExt cx="133200" cy="432000"/>
            </a:xfrm>
          </p:grpSpPr>
          <p:cxnSp>
            <p:nvCxnSpPr>
              <p:cNvPr id="43" name="Straight Connector 42">
                <a:extLst>
                  <a:ext uri="{FF2B5EF4-FFF2-40B4-BE49-F238E27FC236}">
                    <a16:creationId xmlns:a16="http://schemas.microsoft.com/office/drawing/2014/main" id="{072504B7-2CC0-46F7-A53E-A7BD9B6F7D9F}"/>
                  </a:ext>
                </a:extLst>
              </p:cNvPr>
              <p:cNvCxnSpPr/>
              <p:nvPr userDrawn="1"/>
            </p:nvCxnSpPr>
            <p:spPr>
              <a:xfrm flipV="1">
                <a:off x="10873800" y="439201"/>
                <a:ext cx="0" cy="432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503C23C-814F-4EAD-B4B7-4B9D78C32204}"/>
                  </a:ext>
                </a:extLst>
              </p:cNvPr>
              <p:cNvCxnSpPr/>
              <p:nvPr userDrawn="1"/>
            </p:nvCxnSpPr>
            <p:spPr>
              <a:xfrm flipV="1">
                <a:off x="10940400" y="439201"/>
                <a:ext cx="0" cy="432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0709E89-F524-4C9C-A376-62E8577DF4CE}"/>
                  </a:ext>
                </a:extLst>
              </p:cNvPr>
              <p:cNvCxnSpPr/>
              <p:nvPr userDrawn="1"/>
            </p:nvCxnSpPr>
            <p:spPr>
              <a:xfrm flipV="1">
                <a:off x="10807200" y="439201"/>
                <a:ext cx="0" cy="432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EEA55923-5A17-4EF2-9C63-8BEF72417BB6}"/>
                </a:ext>
              </a:extLst>
            </p:cNvPr>
            <p:cNvCxnSpPr/>
            <p:nvPr userDrawn="1"/>
          </p:nvCxnSpPr>
          <p:spPr>
            <a:xfrm flipV="1">
              <a:off x="11268000" y="223201"/>
              <a:ext cx="0" cy="648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3B8FA75-5B25-4AD8-8383-7D32DF5A83E1}"/>
                </a:ext>
              </a:extLst>
            </p:cNvPr>
            <p:cNvCxnSpPr>
              <a:cxnSpLocks/>
            </p:cNvCxnSpPr>
            <p:nvPr userDrawn="1"/>
          </p:nvCxnSpPr>
          <p:spPr>
            <a:xfrm flipV="1">
              <a:off x="11538000" y="511201"/>
              <a:ext cx="0" cy="360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240C9D43-D371-4E7E-AAE4-EE7BD72E923A}"/>
              </a:ext>
            </a:extLst>
          </p:cNvPr>
          <p:cNvSpPr/>
          <p:nvPr userDrawn="1"/>
        </p:nvSpPr>
        <p:spPr>
          <a:xfrm>
            <a:off x="9878781" y="6390000"/>
            <a:ext cx="173320" cy="6299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87789984"/>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800" y="1846800"/>
            <a:ext cx="5336783" cy="1277400"/>
          </a:xfrm>
        </p:spPr>
        <p:txBody>
          <a:bodyPr anchor="b">
            <a:normAutofit/>
          </a:bodyPr>
          <a:lstStyle>
            <a:lvl1pPr algn="l">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4412" y="1846800"/>
            <a:ext cx="5408793" cy="4371885"/>
          </a:xfrm>
        </p:spPr>
        <p:txBody>
          <a:bodyPr anchor="t">
            <a:normAutofit/>
          </a:bodyPr>
          <a:lstStyle>
            <a:lvl1pPr marL="0" indent="0">
              <a:buNone/>
              <a:defRPr sz="3600"/>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76800" y="3124200"/>
            <a:ext cx="5336783" cy="3094485"/>
          </a:xfrm>
        </p:spPr>
        <p:txBody>
          <a:bodyPr>
            <a:normAutofit/>
          </a:bodyPr>
          <a:lstStyle>
            <a:lvl1pPr marL="0" indent="0">
              <a:buNone/>
              <a:defRPr sz="28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28/01/2020</a:t>
            </a:r>
            <a:endParaRPr lang="en-US"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59F2321-F3C0-49CB-9FA3-15D84C57F39E}" type="slidenum">
              <a:rPr lang="en-AU" smtClean="0"/>
              <a:t>‹#›</a:t>
            </a:fld>
            <a:endParaRPr lang="en-AU"/>
          </a:p>
        </p:txBody>
      </p:sp>
    </p:spTree>
    <p:extLst>
      <p:ext uri="{BB962C8B-B14F-4D97-AF65-F5344CB8AC3E}">
        <p14:creationId xmlns:p14="http://schemas.microsoft.com/office/powerpoint/2010/main" val="3982325433"/>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800" y="4841893"/>
            <a:ext cx="10819216" cy="819355"/>
          </a:xfrm>
        </p:spPr>
        <p:txBody>
          <a:bodyPr anchor="b">
            <a:normAutofit/>
          </a:bodyPr>
          <a:lstStyle>
            <a:lvl1pPr algn="l">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6800" y="1689462"/>
            <a:ext cx="10819022" cy="3152431"/>
          </a:xfrm>
        </p:spPr>
        <p:txBody>
          <a:bodyPr anchor="t">
            <a:normAutofit/>
          </a:bodyPr>
          <a:lstStyle>
            <a:lvl1pPr marL="0" indent="0">
              <a:buNone/>
              <a:defRPr sz="3600"/>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76800" y="5661248"/>
            <a:ext cx="10817582" cy="557437"/>
          </a:xfrm>
        </p:spPr>
        <p:txBody>
          <a:bodyPr>
            <a:normAutofit/>
          </a:bodyPr>
          <a:lstStyle>
            <a:lvl1pPr marL="0" indent="0" algn="l">
              <a:buNone/>
              <a:defRPr sz="28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28/01/2020</a:t>
            </a:r>
            <a:endParaRPr lang="en-US"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EAE4A8-A6E5-453E-B946-FB774B73F48C}" type="slidenum">
              <a:rPr lang="en-AU" smtClean="0"/>
              <a:pPr/>
              <a:t>‹#›</a:t>
            </a:fld>
            <a:endParaRPr lang="en-AU"/>
          </a:p>
        </p:txBody>
      </p:sp>
    </p:spTree>
    <p:extLst>
      <p:ext uri="{BB962C8B-B14F-4D97-AF65-F5344CB8AC3E}">
        <p14:creationId xmlns:p14="http://schemas.microsoft.com/office/powerpoint/2010/main" val="4106786979"/>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76800" y="547200"/>
            <a:ext cx="8649152" cy="11484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76800" y="1846800"/>
            <a:ext cx="3455532" cy="794872"/>
          </a:xfrm>
        </p:spPr>
        <p:txBody>
          <a:bodyPr anchor="b">
            <a:noAutofit/>
          </a:bodyPr>
          <a:lstStyle>
            <a:lvl1pPr marL="0" indent="0">
              <a:buNone/>
              <a:defRPr sz="2800" b="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76799" y="2790698"/>
            <a:ext cx="3455532" cy="3427999"/>
          </a:xfrm>
        </p:spPr>
        <p:txBody>
          <a:bodyPr anchor="t">
            <a:normAutofit/>
          </a:bodyPr>
          <a:lstStyle>
            <a:lvl1pPr marL="0" indent="0">
              <a:buNone/>
              <a:defRPr sz="2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3251" y="1846800"/>
            <a:ext cx="3455532" cy="806736"/>
          </a:xfrm>
        </p:spPr>
        <p:txBody>
          <a:bodyPr anchor="b">
            <a:noAutofit/>
          </a:bodyPr>
          <a:lstStyle>
            <a:lvl1pPr marL="0" indent="0">
              <a:buNone/>
              <a:defRPr sz="2800" b="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3251" y="2790698"/>
            <a:ext cx="3455532" cy="3427999"/>
          </a:xfrm>
        </p:spPr>
        <p:txBody>
          <a:bodyPr anchor="t">
            <a:normAutofit/>
          </a:bodyPr>
          <a:lstStyle>
            <a:lvl1pPr marL="0" indent="0">
              <a:buNone/>
              <a:defRPr sz="2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49703" y="1846800"/>
            <a:ext cx="3455532" cy="806736"/>
          </a:xfrm>
        </p:spPr>
        <p:txBody>
          <a:bodyPr anchor="b">
            <a:noAutofit/>
          </a:bodyPr>
          <a:lstStyle>
            <a:lvl1pPr marL="0" indent="0">
              <a:buNone/>
              <a:defRPr sz="2800" b="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49704" y="2790685"/>
            <a:ext cx="3455532" cy="3428012"/>
          </a:xfrm>
        </p:spPr>
        <p:txBody>
          <a:bodyPr anchor="t">
            <a:normAutofit/>
          </a:bodyPr>
          <a:lstStyle>
            <a:lvl1pPr marL="0" indent="0">
              <a:buNone/>
              <a:defRPr sz="2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28/01/2020</a:t>
            </a:r>
            <a:endParaRPr lang="en-US"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AAEAE4A8-A6E5-453E-B946-FB774B73F48C}" type="slidenum">
              <a:rPr lang="en-AU" smtClean="0"/>
              <a:pPr/>
              <a:t>‹#›</a:t>
            </a:fld>
            <a:endParaRPr lang="en-AU" dirty="0"/>
          </a:p>
        </p:txBody>
      </p:sp>
    </p:spTree>
    <p:extLst>
      <p:ext uri="{BB962C8B-B14F-4D97-AF65-F5344CB8AC3E}">
        <p14:creationId xmlns:p14="http://schemas.microsoft.com/office/powerpoint/2010/main" val="3117916251"/>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76800" y="547200"/>
            <a:ext cx="8649150" cy="1148400"/>
          </a:xfrm>
        </p:spPr>
        <p:txBody>
          <a:bodyPr/>
          <a:lstStyle>
            <a:lvl1pPr>
              <a:defRPr i="0"/>
            </a:lvl1pPr>
          </a:lstStyle>
          <a:p>
            <a:r>
              <a:rPr lang="en-US"/>
              <a:t>Click to edit Master title style</a:t>
            </a:r>
            <a:endParaRPr lang="en-US" dirty="0"/>
          </a:p>
        </p:txBody>
      </p:sp>
      <p:sp>
        <p:nvSpPr>
          <p:cNvPr id="19" name="Text Placeholder 2"/>
          <p:cNvSpPr>
            <a:spLocks noGrp="1"/>
          </p:cNvSpPr>
          <p:nvPr>
            <p:ph type="body" idx="1"/>
          </p:nvPr>
        </p:nvSpPr>
        <p:spPr>
          <a:xfrm>
            <a:off x="676800" y="4023361"/>
            <a:ext cx="3450683" cy="850406"/>
          </a:xfrm>
        </p:spPr>
        <p:txBody>
          <a:bodyPr anchor="b">
            <a:noAutofit/>
          </a:bodyPr>
          <a:lstStyle>
            <a:lvl1pPr marL="0" indent="0">
              <a:buNone/>
              <a:defRPr sz="2800" b="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76800" y="2132856"/>
            <a:ext cx="3450683" cy="1753344"/>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76800" y="4873762"/>
            <a:ext cx="3450683" cy="1344924"/>
          </a:xfrm>
        </p:spPr>
        <p:txBody>
          <a:bodyPr anchor="t">
            <a:normAutofit/>
          </a:bodyPr>
          <a:lstStyle>
            <a:lvl1pPr marL="0" indent="0">
              <a:buNone/>
              <a:defRPr sz="2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61359" y="4023361"/>
            <a:ext cx="3452400" cy="850406"/>
          </a:xfrm>
        </p:spPr>
        <p:txBody>
          <a:bodyPr anchor="b">
            <a:noAutofit/>
          </a:bodyPr>
          <a:lstStyle>
            <a:lvl1pPr marL="0" indent="0">
              <a:buNone/>
              <a:defRPr sz="2800" b="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61421" y="2132856"/>
            <a:ext cx="3452400" cy="17555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61359" y="4873764"/>
            <a:ext cx="3452400" cy="1344921"/>
          </a:xfrm>
        </p:spPr>
        <p:txBody>
          <a:bodyPr anchor="t">
            <a:normAutofit/>
          </a:bodyPr>
          <a:lstStyle>
            <a:lvl1pPr marL="0" indent="0">
              <a:buNone/>
              <a:defRPr sz="2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7635" y="4023361"/>
            <a:ext cx="3452400" cy="850406"/>
          </a:xfrm>
        </p:spPr>
        <p:txBody>
          <a:bodyPr anchor="b">
            <a:noAutofit/>
          </a:bodyPr>
          <a:lstStyle>
            <a:lvl1pPr marL="0" indent="0">
              <a:buNone/>
              <a:defRPr sz="2800" b="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7759" y="2132856"/>
            <a:ext cx="3452400" cy="1756101"/>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7635" y="4873762"/>
            <a:ext cx="3452400" cy="1344921"/>
          </a:xfrm>
        </p:spPr>
        <p:txBody>
          <a:bodyPr anchor="t">
            <a:normAutofit/>
          </a:bodyPr>
          <a:lstStyle>
            <a:lvl1pPr marL="0" indent="0">
              <a:buNone/>
              <a:defRPr sz="2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28/01/2020</a:t>
            </a:r>
            <a:endParaRPr lang="en-US"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AAEAE4A8-A6E5-453E-B946-FB774B73F48C}" type="slidenum">
              <a:rPr lang="en-AU" smtClean="0"/>
              <a:pPr/>
              <a:t>‹#›</a:t>
            </a:fld>
            <a:endParaRPr lang="en-AU"/>
          </a:p>
        </p:txBody>
      </p:sp>
    </p:spTree>
    <p:extLst>
      <p:ext uri="{BB962C8B-B14F-4D97-AF65-F5344CB8AC3E}">
        <p14:creationId xmlns:p14="http://schemas.microsoft.com/office/powerpoint/2010/main" val="1223120311"/>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28/01/2020</a:t>
            </a:r>
            <a:endParaRPr lang="en-US"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AEAE4A8-A6E5-453E-B946-FB774B73F48C}" type="slidenum">
              <a:rPr lang="en-AU" smtClean="0"/>
              <a:t>‹#›</a:t>
            </a:fld>
            <a:endParaRPr lang="en-AU"/>
          </a:p>
        </p:txBody>
      </p:sp>
      <p:sp>
        <p:nvSpPr>
          <p:cNvPr id="7" name="Vertical Text Placeholder 2">
            <a:extLst>
              <a:ext uri="{FF2B5EF4-FFF2-40B4-BE49-F238E27FC236}">
                <a16:creationId xmlns:a16="http://schemas.microsoft.com/office/drawing/2014/main" id="{F6A7E9AF-736E-488A-A3EC-44816E135E31}"/>
              </a:ext>
            </a:extLst>
          </p:cNvPr>
          <p:cNvSpPr>
            <a:spLocks noGrp="1"/>
          </p:cNvSpPr>
          <p:nvPr>
            <p:ph type="body" orient="vert" idx="13"/>
          </p:nvPr>
        </p:nvSpPr>
        <p:spPr>
          <a:xfrm>
            <a:off x="676800" y="1846800"/>
            <a:ext cx="10825200" cy="437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6586636"/>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6339" y="745066"/>
            <a:ext cx="2056864" cy="5420237"/>
          </a:xfrm>
        </p:spPr>
        <p:txBody>
          <a:bodyPr vert="eaVert"/>
          <a:lstStyle>
            <a:lvl1pPr algn="l">
              <a:defRPr/>
            </a:lvl1pPr>
          </a:lstStyle>
          <a:p>
            <a:r>
              <a:rPr lang="en-US"/>
              <a:t>Click to edit Master title style</a:t>
            </a:r>
            <a:endParaRPr lang="en-US" dirty="0"/>
          </a:p>
        </p:txBody>
      </p:sp>
      <p:sp>
        <p:nvSpPr>
          <p:cNvPr id="4" name="Date Placeholder 3"/>
          <p:cNvSpPr>
            <a:spLocks noGrp="1"/>
          </p:cNvSpPr>
          <p:nvPr>
            <p:ph type="dt" sz="half" idx="10"/>
          </p:nvPr>
        </p:nvSpPr>
        <p:spPr>
          <a:xfrm>
            <a:off x="7812417" y="6357600"/>
            <a:ext cx="2910082" cy="365125"/>
          </a:xfrm>
        </p:spPr>
        <p:txBody>
          <a:bodyPr/>
          <a:lstStyle>
            <a:lvl1pPr algn="r">
              <a:defRPr/>
            </a:lvl1pPr>
          </a:lstStyle>
          <a:p>
            <a:r>
              <a:rPr lang="en-US"/>
              <a:t>28/01/2020</a:t>
            </a:r>
            <a:endParaRPr lang="en-US" dirty="0"/>
          </a:p>
        </p:txBody>
      </p:sp>
      <p:sp>
        <p:nvSpPr>
          <p:cNvPr id="5" name="Footer Placeholder 4"/>
          <p:cNvSpPr>
            <a:spLocks noGrp="1"/>
          </p:cNvSpPr>
          <p:nvPr>
            <p:ph type="ftr" sz="quarter" idx="11"/>
          </p:nvPr>
        </p:nvSpPr>
        <p:spPr>
          <a:xfrm>
            <a:off x="685622" y="6357600"/>
            <a:ext cx="6989671" cy="365125"/>
          </a:xfrm>
        </p:spPr>
        <p:txBody>
          <a:bodyPr/>
          <a:lstStyle/>
          <a:p>
            <a:endParaRPr lang="en-AU" dirty="0"/>
          </a:p>
        </p:txBody>
      </p:sp>
      <p:sp>
        <p:nvSpPr>
          <p:cNvPr id="6" name="Slide Number Placeholder 5"/>
          <p:cNvSpPr>
            <a:spLocks noGrp="1"/>
          </p:cNvSpPr>
          <p:nvPr>
            <p:ph type="sldNum" sz="quarter" idx="12"/>
          </p:nvPr>
        </p:nvSpPr>
        <p:spPr>
          <a:xfrm>
            <a:off x="10859623" y="6357600"/>
            <a:ext cx="643580" cy="365125"/>
          </a:xfrm>
        </p:spPr>
        <p:txBody>
          <a:bodyPr/>
          <a:lstStyle/>
          <a:p>
            <a:fld id="{AAEAE4A8-A6E5-453E-B946-FB774B73F48C}" type="slidenum">
              <a:rPr lang="en-AU" smtClean="0"/>
              <a:t>‹#›</a:t>
            </a:fld>
            <a:endParaRPr lang="en-AU"/>
          </a:p>
        </p:txBody>
      </p:sp>
      <p:grpSp>
        <p:nvGrpSpPr>
          <p:cNvPr id="14" name="Group 13">
            <a:extLst>
              <a:ext uri="{FF2B5EF4-FFF2-40B4-BE49-F238E27FC236}">
                <a16:creationId xmlns:a16="http://schemas.microsoft.com/office/drawing/2014/main" id="{1A0A63D2-D974-4028-A928-0F7F4C4DC5E6}"/>
              </a:ext>
            </a:extLst>
          </p:cNvPr>
          <p:cNvGrpSpPr/>
          <p:nvPr userDrawn="1"/>
        </p:nvGrpSpPr>
        <p:grpSpPr>
          <a:xfrm>
            <a:off x="-3600" y="260663"/>
            <a:ext cx="12193200" cy="144001"/>
            <a:chOff x="-3600" y="260663"/>
            <a:chExt cx="12193200" cy="144001"/>
          </a:xfrm>
        </p:grpSpPr>
        <p:sp>
          <p:nvSpPr>
            <p:cNvPr id="15" name="Rectangle 14">
              <a:extLst>
                <a:ext uri="{FF2B5EF4-FFF2-40B4-BE49-F238E27FC236}">
                  <a16:creationId xmlns:a16="http://schemas.microsoft.com/office/drawing/2014/main" id="{AE7BD183-C146-4942-957D-093967FE21AE}"/>
                </a:ext>
              </a:extLst>
            </p:cNvPr>
            <p:cNvSpPr/>
            <p:nvPr userDrawn="1"/>
          </p:nvSpPr>
          <p:spPr>
            <a:xfrm>
              <a:off x="-3600" y="260664"/>
              <a:ext cx="12193200" cy="144000"/>
            </a:xfrm>
            <a:prstGeom prst="rect">
              <a:avLst/>
            </a:prstGeom>
            <a:solidFill>
              <a:srgbClr val="00ADEF"/>
            </a:solidFill>
            <a:ln>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64C9E8D3-FDEE-4184-957B-6D16FCECF1D6}"/>
                </a:ext>
              </a:extLst>
            </p:cNvPr>
            <p:cNvSpPr/>
            <p:nvPr userDrawn="1"/>
          </p:nvSpPr>
          <p:spPr>
            <a:xfrm>
              <a:off x="10008000" y="260663"/>
              <a:ext cx="1512000" cy="144000"/>
            </a:xfrm>
            <a:prstGeom prst="rect">
              <a:avLst/>
            </a:prstGeom>
            <a:solidFill>
              <a:srgbClr val="959595"/>
            </a:solidFill>
            <a:ln>
              <a:solidFill>
                <a:srgbClr val="959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334E4899-D262-4FB8-9A75-262BED7048D5}"/>
                </a:ext>
              </a:extLst>
            </p:cNvPr>
            <p:cNvSpPr/>
            <p:nvPr userDrawn="1"/>
          </p:nvSpPr>
          <p:spPr>
            <a:xfrm>
              <a:off x="10638000" y="260663"/>
              <a:ext cx="514952" cy="144000"/>
            </a:xfrm>
            <a:prstGeom prst="rect">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Vertical Text Placeholder 2">
            <a:extLst>
              <a:ext uri="{FF2B5EF4-FFF2-40B4-BE49-F238E27FC236}">
                <a16:creationId xmlns:a16="http://schemas.microsoft.com/office/drawing/2014/main" id="{0FB00162-5666-429B-85BC-419BF0851960}"/>
              </a:ext>
            </a:extLst>
          </p:cNvPr>
          <p:cNvSpPr>
            <a:spLocks noGrp="1"/>
          </p:cNvSpPr>
          <p:nvPr>
            <p:ph type="body" orient="vert" idx="13"/>
          </p:nvPr>
        </p:nvSpPr>
        <p:spPr>
          <a:xfrm>
            <a:off x="676800" y="745200"/>
            <a:ext cx="8586000" cy="542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7540181"/>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venir Next LT Pro" panose="020B05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Nova Light" panose="020B0304020202020204" pitchFamily="34" charset="0"/>
              </a:defRPr>
            </a:lvl1pPr>
            <a:lvl2pPr>
              <a:defRPr>
                <a:latin typeface="Arial Nova Light" panose="020B0304020202020204" pitchFamily="34" charset="0"/>
              </a:defRPr>
            </a:lvl2pPr>
            <a:lvl3pPr>
              <a:defRPr>
                <a:latin typeface="Arial Nova Light" panose="020B0304020202020204" pitchFamily="34" charset="0"/>
              </a:defRPr>
            </a:lvl3pPr>
            <a:lvl4pPr>
              <a:defRPr>
                <a:latin typeface="Arial Nova Light" panose="020B0304020202020204" pitchFamily="34" charset="0"/>
              </a:defRPr>
            </a:lvl4pPr>
            <a:lvl5pPr>
              <a:defRPr>
                <a:latin typeface="Arial Nova Light" panose="020B03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4506E011-4F7D-42D0-82E1-078A40B76F01}" type="datetime1">
              <a:rPr lang="en-US" smtClean="0"/>
              <a:t>6/19/2025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00787214"/>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Cover Slide without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622" y="753535"/>
            <a:ext cx="11057574" cy="2462740"/>
          </a:xfrm>
        </p:spPr>
        <p:txBody>
          <a:bodyPr anchor="b">
            <a:normAutofit/>
          </a:bodyPr>
          <a:lstStyle>
            <a:lvl1pPr algn="r">
              <a:defRPr sz="4400"/>
            </a:lvl1pPr>
          </a:lstStyle>
          <a:p>
            <a:r>
              <a:rPr lang="en-US"/>
              <a:t>Click to edit Master title style</a:t>
            </a:r>
            <a:endParaRPr lang="en-US" dirty="0"/>
          </a:p>
        </p:txBody>
      </p:sp>
      <p:sp>
        <p:nvSpPr>
          <p:cNvPr id="3" name="Text Placeholder 2"/>
          <p:cNvSpPr>
            <a:spLocks noGrp="1"/>
          </p:cNvSpPr>
          <p:nvPr>
            <p:ph type="body" idx="1"/>
          </p:nvPr>
        </p:nvSpPr>
        <p:spPr>
          <a:xfrm>
            <a:off x="685622" y="3265413"/>
            <a:ext cx="11035978" cy="955675"/>
          </a:xfrm>
        </p:spPr>
        <p:txBody>
          <a:bodyPr>
            <a:normAutofit/>
          </a:bodyPr>
          <a:lstStyle>
            <a:lvl1pPr marL="0" indent="0" algn="r">
              <a:buNone/>
              <a:defRPr sz="2400">
                <a:solidFill>
                  <a:srgbClr val="00000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26" name="Rectangle 25">
            <a:extLst>
              <a:ext uri="{FF2B5EF4-FFF2-40B4-BE49-F238E27FC236}">
                <a16:creationId xmlns:a16="http://schemas.microsoft.com/office/drawing/2014/main" id="{CA9E12AE-6B3C-4AD2-8167-B1A90BCC3FC9}"/>
              </a:ext>
            </a:extLst>
          </p:cNvPr>
          <p:cNvSpPr/>
          <p:nvPr userDrawn="1"/>
        </p:nvSpPr>
        <p:spPr>
          <a:xfrm>
            <a:off x="10266680" y="6105984"/>
            <a:ext cx="173320" cy="612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7" name="Picture 46">
            <a:extLst>
              <a:ext uri="{FF2B5EF4-FFF2-40B4-BE49-F238E27FC236}">
                <a16:creationId xmlns:a16="http://schemas.microsoft.com/office/drawing/2014/main" id="{1F98D328-C29E-4A99-8975-2E27BAFF3780}"/>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117" t="4512" r="1515" b="4512"/>
          <a:stretch/>
        </p:blipFill>
        <p:spPr>
          <a:xfrm>
            <a:off x="10018800" y="5688000"/>
            <a:ext cx="1519200" cy="435600"/>
          </a:xfrm>
          <a:prstGeom prst="rect">
            <a:avLst/>
          </a:prstGeom>
          <a:solidFill>
            <a:schemeClr val="bg1"/>
          </a:solidFill>
          <a:ln w="38100">
            <a:noFill/>
          </a:ln>
        </p:spPr>
      </p:pic>
      <p:grpSp>
        <p:nvGrpSpPr>
          <p:cNvPr id="59" name="Group 58">
            <a:extLst>
              <a:ext uri="{FF2B5EF4-FFF2-40B4-BE49-F238E27FC236}">
                <a16:creationId xmlns:a16="http://schemas.microsoft.com/office/drawing/2014/main" id="{A486FFFD-BD8C-4E50-94D7-E14B758B0CBC}"/>
              </a:ext>
            </a:extLst>
          </p:cNvPr>
          <p:cNvGrpSpPr/>
          <p:nvPr userDrawn="1"/>
        </p:nvGrpSpPr>
        <p:grpSpPr>
          <a:xfrm>
            <a:off x="-3600" y="6192000"/>
            <a:ext cx="12193200" cy="144000"/>
            <a:chOff x="-3600" y="6094800"/>
            <a:chExt cx="12193200" cy="144000"/>
          </a:xfrm>
        </p:grpSpPr>
        <p:sp>
          <p:nvSpPr>
            <p:cNvPr id="60" name="Rectangle 59">
              <a:extLst>
                <a:ext uri="{FF2B5EF4-FFF2-40B4-BE49-F238E27FC236}">
                  <a16:creationId xmlns:a16="http://schemas.microsoft.com/office/drawing/2014/main" id="{43EDFFBE-4E4E-4DC1-85A9-DF8EB69D229A}"/>
                </a:ext>
              </a:extLst>
            </p:cNvPr>
            <p:cNvSpPr/>
            <p:nvPr userDrawn="1"/>
          </p:nvSpPr>
          <p:spPr>
            <a:xfrm>
              <a:off x="-3600" y="6094800"/>
              <a:ext cx="12193200" cy="144000"/>
            </a:xfrm>
            <a:prstGeom prst="rect">
              <a:avLst/>
            </a:prstGeom>
            <a:solidFill>
              <a:srgbClr val="00ADEF"/>
            </a:solidFill>
            <a:ln>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1" name="Rectangle 60">
              <a:extLst>
                <a:ext uri="{FF2B5EF4-FFF2-40B4-BE49-F238E27FC236}">
                  <a16:creationId xmlns:a16="http://schemas.microsoft.com/office/drawing/2014/main" id="{4D4DDBF5-A172-45FF-A238-287A952C09BD}"/>
                </a:ext>
              </a:extLst>
            </p:cNvPr>
            <p:cNvSpPr/>
            <p:nvPr userDrawn="1"/>
          </p:nvSpPr>
          <p:spPr>
            <a:xfrm>
              <a:off x="10407600" y="6094800"/>
              <a:ext cx="1123200" cy="144000"/>
            </a:xfrm>
            <a:prstGeom prst="rect">
              <a:avLst/>
            </a:prstGeom>
            <a:solidFill>
              <a:srgbClr val="959595"/>
            </a:solidFill>
            <a:ln>
              <a:solidFill>
                <a:srgbClr val="959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D933DBF1-1F71-40DE-A5F2-94E4C71AEF7B}"/>
                </a:ext>
              </a:extLst>
            </p:cNvPr>
            <p:cNvSpPr/>
            <p:nvPr userDrawn="1"/>
          </p:nvSpPr>
          <p:spPr>
            <a:xfrm>
              <a:off x="10875600" y="6094800"/>
              <a:ext cx="388800" cy="144000"/>
            </a:xfrm>
            <a:prstGeom prst="rect">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3" name="Rectangle 62">
            <a:extLst>
              <a:ext uri="{FF2B5EF4-FFF2-40B4-BE49-F238E27FC236}">
                <a16:creationId xmlns:a16="http://schemas.microsoft.com/office/drawing/2014/main" id="{1917A07A-B1CE-46DD-A133-5E1F5FC89680}"/>
              </a:ext>
            </a:extLst>
          </p:cNvPr>
          <p:cNvSpPr/>
          <p:nvPr userDrawn="1"/>
        </p:nvSpPr>
        <p:spPr>
          <a:xfrm>
            <a:off x="9882738" y="6123600"/>
            <a:ext cx="173320" cy="6299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4" name="Group 63">
            <a:extLst>
              <a:ext uri="{FF2B5EF4-FFF2-40B4-BE49-F238E27FC236}">
                <a16:creationId xmlns:a16="http://schemas.microsoft.com/office/drawing/2014/main" id="{9E22DB59-360C-4FEB-A889-72F4FB97B4B3}"/>
              </a:ext>
            </a:extLst>
          </p:cNvPr>
          <p:cNvGrpSpPr/>
          <p:nvPr userDrawn="1"/>
        </p:nvGrpSpPr>
        <p:grpSpPr>
          <a:xfrm>
            <a:off x="10335600" y="5589240"/>
            <a:ext cx="1202400" cy="648001"/>
            <a:chOff x="10335600" y="223201"/>
            <a:chExt cx="1202400" cy="648001"/>
          </a:xfrm>
        </p:grpSpPr>
        <p:grpSp>
          <p:nvGrpSpPr>
            <p:cNvPr id="65" name="Group 64">
              <a:extLst>
                <a:ext uri="{FF2B5EF4-FFF2-40B4-BE49-F238E27FC236}">
                  <a16:creationId xmlns:a16="http://schemas.microsoft.com/office/drawing/2014/main" id="{BF548C0D-A0A7-4E51-8E6E-9BC2400C8213}"/>
                </a:ext>
              </a:extLst>
            </p:cNvPr>
            <p:cNvGrpSpPr/>
            <p:nvPr userDrawn="1"/>
          </p:nvGrpSpPr>
          <p:grpSpPr>
            <a:xfrm>
              <a:off x="10335600" y="403202"/>
              <a:ext cx="136800" cy="468000"/>
              <a:chOff x="10328400" y="390453"/>
              <a:chExt cx="136800" cy="434572"/>
            </a:xfrm>
          </p:grpSpPr>
          <p:cxnSp>
            <p:nvCxnSpPr>
              <p:cNvPr id="72" name="Straight Connector 71">
                <a:extLst>
                  <a:ext uri="{FF2B5EF4-FFF2-40B4-BE49-F238E27FC236}">
                    <a16:creationId xmlns:a16="http://schemas.microsoft.com/office/drawing/2014/main" id="{5FF0B8D9-7C91-44AC-B3A5-DF09A14F6EED}"/>
                  </a:ext>
                </a:extLst>
              </p:cNvPr>
              <p:cNvCxnSpPr/>
              <p:nvPr userDrawn="1"/>
            </p:nvCxnSpPr>
            <p:spPr>
              <a:xfrm flipV="1">
                <a:off x="10328400" y="390453"/>
                <a:ext cx="0" cy="434572"/>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E734DC0-BEA3-46DB-9B2C-3076091EF0F1}"/>
                  </a:ext>
                </a:extLst>
              </p:cNvPr>
              <p:cNvCxnSpPr/>
              <p:nvPr userDrawn="1"/>
            </p:nvCxnSpPr>
            <p:spPr>
              <a:xfrm flipV="1">
                <a:off x="10396800" y="390453"/>
                <a:ext cx="0" cy="434572"/>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AD6F758-4CF2-4E51-A394-7F9276BB9569}"/>
                  </a:ext>
                </a:extLst>
              </p:cNvPr>
              <p:cNvCxnSpPr/>
              <p:nvPr userDrawn="1"/>
            </p:nvCxnSpPr>
            <p:spPr>
              <a:xfrm flipV="1">
                <a:off x="10465200" y="390453"/>
                <a:ext cx="0" cy="434572"/>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771CD226-5743-45F4-9B05-76B3DE91252E}"/>
                </a:ext>
              </a:extLst>
            </p:cNvPr>
            <p:cNvGrpSpPr/>
            <p:nvPr userDrawn="1"/>
          </p:nvGrpSpPr>
          <p:grpSpPr>
            <a:xfrm>
              <a:off x="10807200" y="439201"/>
              <a:ext cx="133200" cy="432000"/>
              <a:chOff x="10807200" y="439201"/>
              <a:chExt cx="133200" cy="432000"/>
            </a:xfrm>
          </p:grpSpPr>
          <p:cxnSp>
            <p:nvCxnSpPr>
              <p:cNvPr id="69" name="Straight Connector 68">
                <a:extLst>
                  <a:ext uri="{FF2B5EF4-FFF2-40B4-BE49-F238E27FC236}">
                    <a16:creationId xmlns:a16="http://schemas.microsoft.com/office/drawing/2014/main" id="{66C14F43-09F0-4C98-88CF-CBE4AB233D54}"/>
                  </a:ext>
                </a:extLst>
              </p:cNvPr>
              <p:cNvCxnSpPr/>
              <p:nvPr userDrawn="1"/>
            </p:nvCxnSpPr>
            <p:spPr>
              <a:xfrm flipV="1">
                <a:off x="10873800" y="439201"/>
                <a:ext cx="0" cy="432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4EA4457-40E1-4024-BEB9-CB2613D4A7E4}"/>
                  </a:ext>
                </a:extLst>
              </p:cNvPr>
              <p:cNvCxnSpPr/>
              <p:nvPr userDrawn="1"/>
            </p:nvCxnSpPr>
            <p:spPr>
              <a:xfrm flipV="1">
                <a:off x="10940400" y="439201"/>
                <a:ext cx="0" cy="432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207231D-A5CA-43D0-9910-A31734A762D3}"/>
                  </a:ext>
                </a:extLst>
              </p:cNvPr>
              <p:cNvCxnSpPr/>
              <p:nvPr userDrawn="1"/>
            </p:nvCxnSpPr>
            <p:spPr>
              <a:xfrm flipV="1">
                <a:off x="10807200" y="439201"/>
                <a:ext cx="0" cy="432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4C53F136-F713-414F-835C-E32D26FA64FB}"/>
                </a:ext>
              </a:extLst>
            </p:cNvPr>
            <p:cNvCxnSpPr/>
            <p:nvPr userDrawn="1"/>
          </p:nvCxnSpPr>
          <p:spPr>
            <a:xfrm flipV="1">
              <a:off x="11268000" y="223201"/>
              <a:ext cx="0" cy="648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05D0F8C-381D-4CD2-812C-1689461AD888}"/>
                </a:ext>
              </a:extLst>
            </p:cNvPr>
            <p:cNvCxnSpPr>
              <a:cxnSpLocks/>
            </p:cNvCxnSpPr>
            <p:nvPr userDrawn="1"/>
          </p:nvCxnSpPr>
          <p:spPr>
            <a:xfrm flipV="1">
              <a:off x="11538000" y="511201"/>
              <a:ext cx="0" cy="360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7335293"/>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28/01/2020</a:t>
            </a:r>
            <a:endParaRPr lang="en-US"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EAE4A8-A6E5-453E-B946-FB774B73F48C}" type="slidenum">
              <a:rPr lang="en-AU" smtClean="0"/>
              <a:t>‹#›</a:t>
            </a:fld>
            <a:endParaRPr lang="en-AU"/>
          </a:p>
        </p:txBody>
      </p:sp>
      <p:sp>
        <p:nvSpPr>
          <p:cNvPr id="7" name="Content Placeholder 3">
            <a:extLst>
              <a:ext uri="{FF2B5EF4-FFF2-40B4-BE49-F238E27FC236}">
                <a16:creationId xmlns:a16="http://schemas.microsoft.com/office/drawing/2014/main" id="{1C84CD5F-6EB0-45A4-B7E4-B128818DFEDE}"/>
              </a:ext>
            </a:extLst>
          </p:cNvPr>
          <p:cNvSpPr>
            <a:spLocks noGrp="1"/>
          </p:cNvSpPr>
          <p:nvPr>
            <p:ph sz="half" idx="13"/>
          </p:nvPr>
        </p:nvSpPr>
        <p:spPr>
          <a:xfrm>
            <a:off x="676800" y="1846800"/>
            <a:ext cx="10818000" cy="437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6850960"/>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new">
    <p:spTree>
      <p:nvGrpSpPr>
        <p:cNvPr id="1" name=""/>
        <p:cNvGrpSpPr/>
        <p:nvPr/>
      </p:nvGrpSpPr>
      <p:grpSpPr>
        <a:xfrm>
          <a:off x="0" y="0"/>
          <a:ext cx="0" cy="0"/>
          <a:chOff x="0" y="0"/>
          <a:chExt cx="0" cy="0"/>
        </a:xfrm>
      </p:grpSpPr>
      <p:sp>
        <p:nvSpPr>
          <p:cNvPr id="2" name="Title 1"/>
          <p:cNvSpPr>
            <a:spLocks noGrp="1"/>
          </p:cNvSpPr>
          <p:nvPr>
            <p:ph type="ctrTitle"/>
          </p:nvPr>
        </p:nvSpPr>
        <p:spPr>
          <a:xfrm>
            <a:off x="1371243" y="2276872"/>
            <a:ext cx="9446339" cy="1825096"/>
          </a:xfrm>
        </p:spPr>
        <p:txBody>
          <a:bodyPr anchor="b">
            <a:normAutofit/>
          </a:bodyPr>
          <a:lstStyle>
            <a:lvl1pPr algn="l">
              <a:defRPr sz="5998"/>
            </a:lvl1pPr>
          </a:lstStyle>
          <a:p>
            <a:r>
              <a:rPr lang="en-US"/>
              <a:t>Click to edit Master title style</a:t>
            </a:r>
            <a:endParaRPr lang="en-US" dirty="0"/>
          </a:p>
        </p:txBody>
      </p:sp>
      <p:sp>
        <p:nvSpPr>
          <p:cNvPr id="3" name="Subtitle 2"/>
          <p:cNvSpPr>
            <a:spLocks noGrp="1"/>
          </p:cNvSpPr>
          <p:nvPr>
            <p:ph type="subTitle" idx="1"/>
          </p:nvPr>
        </p:nvSpPr>
        <p:spPr>
          <a:xfrm>
            <a:off x="1371243" y="4105668"/>
            <a:ext cx="9446339" cy="685800"/>
          </a:xfrm>
        </p:spPr>
        <p:txBody>
          <a:bodyPr>
            <a:normAutofit/>
          </a:bodyPr>
          <a:lstStyle>
            <a:lvl1pPr marL="0" indent="0" algn="l">
              <a:buNone/>
              <a:defRPr sz="240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371243" y="4788634"/>
            <a:ext cx="1283255" cy="374642"/>
          </a:xfrm>
        </p:spPr>
        <p:txBody>
          <a:bodyPr/>
          <a:lstStyle>
            <a:lvl1pPr>
              <a:defRPr>
                <a:latin typeface="Arial" panose="020B0604020202020204" pitchFamily="34" charset="0"/>
                <a:cs typeface="Arial" panose="020B0604020202020204" pitchFamily="34" charset="0"/>
              </a:defRPr>
            </a:lvl1pPr>
          </a:lstStyle>
          <a:p>
            <a:r>
              <a:rPr lang="en-US"/>
              <a:t>28/01/2020</a:t>
            </a:r>
            <a:endParaRPr lang="en-US" dirty="0"/>
          </a:p>
        </p:txBody>
      </p:sp>
      <p:sp>
        <p:nvSpPr>
          <p:cNvPr id="5" name="Footer Placeholder 4"/>
          <p:cNvSpPr>
            <a:spLocks noGrp="1"/>
          </p:cNvSpPr>
          <p:nvPr>
            <p:ph type="ftr" sz="quarter" idx="11"/>
          </p:nvPr>
        </p:nvSpPr>
        <p:spPr>
          <a:xfrm>
            <a:off x="2726668" y="4788634"/>
            <a:ext cx="6399133" cy="374642"/>
          </a:xfrm>
        </p:spPr>
        <p:txBody>
          <a:bodyPr/>
          <a:lstStyle>
            <a:lvl1pPr>
              <a:defRPr>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12"/>
          </p:nvPr>
        </p:nvSpPr>
        <p:spPr>
          <a:xfrm>
            <a:off x="9197971" y="4791468"/>
            <a:ext cx="1626826" cy="371808"/>
          </a:xfrm>
        </p:spPr>
        <p:txBody>
          <a:bodyPr/>
          <a:lstStyle>
            <a:lvl1pPr>
              <a:defRPr>
                <a:latin typeface="Arial" panose="020B0604020202020204" pitchFamily="34" charset="0"/>
                <a:cs typeface="Arial" panose="020B0604020202020204" pitchFamily="34" charset="0"/>
              </a:defRPr>
            </a:lvl1pPr>
          </a:lstStyle>
          <a:p>
            <a:fld id="{AAEAE4A8-A6E5-453E-B946-FB774B73F48C}" type="slidenum">
              <a:rPr lang="en-AU" smtClean="0"/>
              <a:pPr/>
              <a:t>‹#›</a:t>
            </a:fld>
            <a:endParaRPr lang="en-AU" dirty="0"/>
          </a:p>
        </p:txBody>
      </p:sp>
    </p:spTree>
    <p:extLst>
      <p:ext uri="{BB962C8B-B14F-4D97-AF65-F5344CB8AC3E}">
        <p14:creationId xmlns:p14="http://schemas.microsoft.com/office/powerpoint/2010/main" val="2592567519"/>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a:t>28/01/2020</a:t>
            </a:r>
            <a:endParaRPr lang="en-US"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AEAE4A8-A6E5-453E-B946-FB774B73F48C}" type="slidenum">
              <a:rPr lang="en-AU" smtClean="0"/>
              <a:t>‹#›</a:t>
            </a:fld>
            <a:endParaRPr lang="en-AU"/>
          </a:p>
        </p:txBody>
      </p:sp>
      <p:sp>
        <p:nvSpPr>
          <p:cNvPr id="12" name="Content Placeholder 3">
            <a:extLst>
              <a:ext uri="{FF2B5EF4-FFF2-40B4-BE49-F238E27FC236}">
                <a16:creationId xmlns:a16="http://schemas.microsoft.com/office/drawing/2014/main" id="{C978F5E2-5A1B-49D5-8020-23227190F3F4}"/>
              </a:ext>
            </a:extLst>
          </p:cNvPr>
          <p:cNvSpPr>
            <a:spLocks noGrp="1"/>
          </p:cNvSpPr>
          <p:nvPr>
            <p:ph sz="half" idx="2"/>
          </p:nvPr>
        </p:nvSpPr>
        <p:spPr>
          <a:xfrm>
            <a:off x="6170400" y="1846800"/>
            <a:ext cx="5331600" cy="43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0F92B7AF-4AE5-44B4-AB4D-13F8B36EB6B1}"/>
              </a:ext>
            </a:extLst>
          </p:cNvPr>
          <p:cNvSpPr>
            <a:spLocks noGrp="1"/>
          </p:cNvSpPr>
          <p:nvPr>
            <p:ph sz="half" idx="13"/>
          </p:nvPr>
        </p:nvSpPr>
        <p:spPr>
          <a:xfrm>
            <a:off x="676800" y="1846800"/>
            <a:ext cx="5331600" cy="43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080806"/>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6800" y="547200"/>
            <a:ext cx="8649151" cy="1148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76800" y="1846800"/>
            <a:ext cx="5310392" cy="948865"/>
          </a:xfrm>
        </p:spPr>
        <p:txBody>
          <a:bodyPr anchor="b">
            <a:noAutofit/>
          </a:bodyPr>
          <a:lstStyle>
            <a:lvl1pPr marL="0" indent="0">
              <a:buNone/>
              <a:defRPr sz="3200" b="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5987" y="1846800"/>
            <a:ext cx="5310000" cy="948865"/>
          </a:xfrm>
        </p:spPr>
        <p:txBody>
          <a:bodyPr anchor="b">
            <a:noAutofit/>
          </a:bodyPr>
          <a:lstStyle>
            <a:lvl1pPr marL="0" indent="0">
              <a:buNone/>
              <a:defRPr sz="3200" b="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28/01/2020</a:t>
            </a:r>
            <a:endParaRPr lang="en-US"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AAEAE4A8-A6E5-453E-B946-FB774B73F48C}" type="slidenum">
              <a:rPr lang="en-AU" smtClean="0"/>
              <a:t>‹#›</a:t>
            </a:fld>
            <a:endParaRPr lang="en-AU"/>
          </a:p>
        </p:txBody>
      </p:sp>
      <p:sp>
        <p:nvSpPr>
          <p:cNvPr id="10" name="Content Placeholder 3">
            <a:extLst>
              <a:ext uri="{FF2B5EF4-FFF2-40B4-BE49-F238E27FC236}">
                <a16:creationId xmlns:a16="http://schemas.microsoft.com/office/drawing/2014/main" id="{8CEEDC5C-51B2-4168-BAC8-BE753C5266A8}"/>
              </a:ext>
            </a:extLst>
          </p:cNvPr>
          <p:cNvSpPr>
            <a:spLocks noGrp="1"/>
          </p:cNvSpPr>
          <p:nvPr>
            <p:ph sz="half" idx="13"/>
          </p:nvPr>
        </p:nvSpPr>
        <p:spPr>
          <a:xfrm>
            <a:off x="6192000" y="2934000"/>
            <a:ext cx="5310000" cy="328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E56830AB-8F37-4EC0-8922-C58B6BC16538}"/>
              </a:ext>
            </a:extLst>
          </p:cNvPr>
          <p:cNvSpPr>
            <a:spLocks noGrp="1"/>
          </p:cNvSpPr>
          <p:nvPr>
            <p:ph sz="half" idx="14"/>
          </p:nvPr>
        </p:nvSpPr>
        <p:spPr>
          <a:xfrm>
            <a:off x="676800" y="2934000"/>
            <a:ext cx="5310000" cy="328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1503331"/>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28/01/2020</a:t>
            </a:r>
            <a:endParaRPr lang="en-US" dirty="0"/>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AEAE4A8-A6E5-453E-B946-FB774B73F48C}" type="slidenum">
              <a:rPr lang="en-AU" smtClean="0"/>
              <a:t>‹#›</a:t>
            </a:fld>
            <a:endParaRPr lang="en-AU"/>
          </a:p>
        </p:txBody>
      </p:sp>
    </p:spTree>
    <p:extLst>
      <p:ext uri="{BB962C8B-B14F-4D97-AF65-F5344CB8AC3E}">
        <p14:creationId xmlns:p14="http://schemas.microsoft.com/office/powerpoint/2010/main" val="31728244"/>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28/01/2020</a:t>
            </a:r>
            <a:endParaRPr lang="en-US" dirty="0"/>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AEAE4A8-A6E5-453E-B946-FB774B73F48C}" type="slidenum">
              <a:rPr lang="en-AU" smtClean="0"/>
              <a:t>‹#›</a:t>
            </a:fld>
            <a:endParaRPr lang="en-AU"/>
          </a:p>
        </p:txBody>
      </p:sp>
    </p:spTree>
    <p:extLst>
      <p:ext uri="{BB962C8B-B14F-4D97-AF65-F5344CB8AC3E}">
        <p14:creationId xmlns:p14="http://schemas.microsoft.com/office/powerpoint/2010/main" val="3188865306"/>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800" y="1846800"/>
            <a:ext cx="4193476" cy="1423392"/>
          </a:xfrm>
        </p:spPr>
        <p:txBody>
          <a:bodyPr anchor="b">
            <a:normAutofit/>
          </a:bodyPr>
          <a:lstStyle>
            <a:lvl1pPr algn="l">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676800" y="3270192"/>
            <a:ext cx="4193476" cy="2948493"/>
          </a:xfrm>
        </p:spPr>
        <p:txBody>
          <a:bodyPr>
            <a:normAutofit/>
          </a:bodyPr>
          <a:lstStyle>
            <a:lvl1pPr marL="0" indent="0">
              <a:buNone/>
              <a:defRPr sz="28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28/01/2020</a:t>
            </a:r>
            <a:endParaRPr lang="en-US"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EAE4A8-A6E5-453E-B946-FB774B73F48C}" type="slidenum">
              <a:rPr lang="en-AU" smtClean="0"/>
              <a:t>‹#›</a:t>
            </a:fld>
            <a:endParaRPr lang="en-AU"/>
          </a:p>
        </p:txBody>
      </p:sp>
      <p:sp>
        <p:nvSpPr>
          <p:cNvPr id="8" name="Content Placeholder 3">
            <a:extLst>
              <a:ext uri="{FF2B5EF4-FFF2-40B4-BE49-F238E27FC236}">
                <a16:creationId xmlns:a16="http://schemas.microsoft.com/office/drawing/2014/main" id="{D85EDB92-F38E-4B8A-A19A-DEA2B2C48948}"/>
              </a:ext>
            </a:extLst>
          </p:cNvPr>
          <p:cNvSpPr>
            <a:spLocks noGrp="1"/>
          </p:cNvSpPr>
          <p:nvPr>
            <p:ph sz="half" idx="13"/>
          </p:nvPr>
        </p:nvSpPr>
        <p:spPr>
          <a:xfrm>
            <a:off x="4993200" y="1846800"/>
            <a:ext cx="6508800" cy="437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5798761"/>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275655" y="6355845"/>
            <a:ext cx="7779197" cy="365125"/>
          </a:xfrm>
          <a:prstGeom prst="rect">
            <a:avLst/>
          </a:prstGeom>
        </p:spPr>
        <p:txBody>
          <a:bodyPr vert="horz" lIns="91440" tIns="45720" rIns="91440" bIns="45720" rtlCol="0" anchor="ctr"/>
          <a:lstStyle>
            <a:lvl1pPr algn="l">
              <a:defRPr sz="1400">
                <a:solidFill>
                  <a:srgbClr val="000000"/>
                </a:solidFill>
                <a:latin typeface="Arial" panose="020B0604020202020204" pitchFamily="34" charset="0"/>
                <a:cs typeface="Arial" panose="020B0604020202020204" pitchFamily="34" charset="0"/>
              </a:defRPr>
            </a:lvl1pPr>
          </a:lstStyle>
          <a:p>
            <a:endParaRPr lang="en-AU" dirty="0"/>
          </a:p>
        </p:txBody>
      </p:sp>
      <p:sp>
        <p:nvSpPr>
          <p:cNvPr id="2" name="Title Placeholder 1"/>
          <p:cNvSpPr>
            <a:spLocks noGrp="1"/>
          </p:cNvSpPr>
          <p:nvPr>
            <p:ph type="title"/>
          </p:nvPr>
        </p:nvSpPr>
        <p:spPr>
          <a:xfrm>
            <a:off x="674837" y="548680"/>
            <a:ext cx="8649150" cy="114868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800" y="1844825"/>
            <a:ext cx="10817582" cy="43738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243" y="6355845"/>
            <a:ext cx="1461730" cy="365125"/>
          </a:xfrm>
          <a:prstGeom prst="rect">
            <a:avLst/>
          </a:prstGeom>
        </p:spPr>
        <p:txBody>
          <a:bodyPr vert="horz" lIns="91440" tIns="45720" rIns="91440" bIns="45720" rtlCol="0" anchor="ctr"/>
          <a:lstStyle>
            <a:lvl1pPr algn="l">
              <a:defRPr sz="1400">
                <a:solidFill>
                  <a:srgbClr val="000000"/>
                </a:solidFill>
                <a:latin typeface="Arial" panose="020B0604020202020204" pitchFamily="34" charset="0"/>
                <a:cs typeface="Arial" panose="020B0604020202020204" pitchFamily="34" charset="0"/>
              </a:defRPr>
            </a:lvl1pPr>
          </a:lstStyle>
          <a:p>
            <a:r>
              <a:rPr lang="en-US"/>
              <a:t>28/01/2020</a:t>
            </a:r>
            <a:endParaRPr lang="en-US" dirty="0"/>
          </a:p>
        </p:txBody>
      </p:sp>
      <p:sp>
        <p:nvSpPr>
          <p:cNvPr id="6" name="Slide Number Placeholder 5"/>
          <p:cNvSpPr>
            <a:spLocks noGrp="1"/>
          </p:cNvSpPr>
          <p:nvPr>
            <p:ph type="sldNum" sz="quarter" idx="4"/>
          </p:nvPr>
        </p:nvSpPr>
        <p:spPr>
          <a:xfrm>
            <a:off x="10191977" y="6355845"/>
            <a:ext cx="1311227" cy="365125"/>
          </a:xfrm>
          <a:prstGeom prst="rect">
            <a:avLst/>
          </a:prstGeom>
        </p:spPr>
        <p:txBody>
          <a:bodyPr vert="horz" lIns="91440" tIns="45720" rIns="91440" bIns="45720" rtlCol="0" anchor="ctr"/>
          <a:lstStyle>
            <a:lvl1pPr algn="r">
              <a:defRPr sz="1400">
                <a:solidFill>
                  <a:srgbClr val="000000"/>
                </a:solidFill>
                <a:latin typeface="Arial" panose="020B0604020202020204" pitchFamily="34" charset="0"/>
                <a:cs typeface="Arial" panose="020B0604020202020204" pitchFamily="34" charset="0"/>
              </a:defRPr>
            </a:lvl1pPr>
          </a:lstStyle>
          <a:p>
            <a:fld id="{AAEAE4A8-A6E5-453E-B946-FB774B73F48C}" type="slidenum">
              <a:rPr lang="en-AU" smtClean="0"/>
              <a:pPr/>
              <a:t>‹#›</a:t>
            </a:fld>
            <a:endParaRPr lang="en-AU" dirty="0"/>
          </a:p>
        </p:txBody>
      </p:sp>
      <p:pic>
        <p:nvPicPr>
          <p:cNvPr id="26" name="Picture 25">
            <a:extLst>
              <a:ext uri="{FF2B5EF4-FFF2-40B4-BE49-F238E27FC236}">
                <a16:creationId xmlns:a16="http://schemas.microsoft.com/office/drawing/2014/main" id="{2392FBCE-EEF3-4439-B15C-F1C9B27A05F8}"/>
              </a:ext>
            </a:extLst>
          </p:cNvPr>
          <p:cNvPicPr>
            <a:picLocks/>
          </p:cNvPicPr>
          <p:nvPr userDrawn="1"/>
        </p:nvPicPr>
        <p:blipFill rotWithShape="1">
          <a:blip r:embed="rId18" cstate="print">
            <a:extLst>
              <a:ext uri="{28A0092B-C50C-407E-A947-70E740481C1C}">
                <a14:useLocalDpi xmlns:a14="http://schemas.microsoft.com/office/drawing/2010/main" val="0"/>
              </a:ext>
            </a:extLst>
          </a:blip>
          <a:srcRect l="117" t="4512" r="1515" b="4512"/>
          <a:stretch/>
        </p:blipFill>
        <p:spPr>
          <a:xfrm>
            <a:off x="10018800" y="476672"/>
            <a:ext cx="1519200" cy="435600"/>
          </a:xfrm>
          <a:prstGeom prst="rect">
            <a:avLst/>
          </a:prstGeom>
          <a:solidFill>
            <a:schemeClr val="bg1"/>
          </a:solidFill>
          <a:ln w="38100">
            <a:noFill/>
          </a:ln>
        </p:spPr>
      </p:pic>
      <p:sp>
        <p:nvSpPr>
          <p:cNvPr id="24" name="Rectangle 23">
            <a:extLst>
              <a:ext uri="{FF2B5EF4-FFF2-40B4-BE49-F238E27FC236}">
                <a16:creationId xmlns:a16="http://schemas.microsoft.com/office/drawing/2014/main" id="{43D9A074-30AE-4BA7-9710-ED393BAF9303}"/>
              </a:ext>
            </a:extLst>
          </p:cNvPr>
          <p:cNvSpPr/>
          <p:nvPr userDrawn="1"/>
        </p:nvSpPr>
        <p:spPr>
          <a:xfrm>
            <a:off x="10220140" y="-8614"/>
            <a:ext cx="173320" cy="263541"/>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8" name="Group 27">
            <a:extLst>
              <a:ext uri="{FF2B5EF4-FFF2-40B4-BE49-F238E27FC236}">
                <a16:creationId xmlns:a16="http://schemas.microsoft.com/office/drawing/2014/main" id="{342213A8-9FB5-415C-9A89-1C5E29C20F51}"/>
              </a:ext>
            </a:extLst>
          </p:cNvPr>
          <p:cNvGrpSpPr/>
          <p:nvPr userDrawn="1"/>
        </p:nvGrpSpPr>
        <p:grpSpPr>
          <a:xfrm>
            <a:off x="-3600" y="259200"/>
            <a:ext cx="12193200" cy="144000"/>
            <a:chOff x="-3600" y="162000"/>
            <a:chExt cx="12193200" cy="144000"/>
          </a:xfrm>
        </p:grpSpPr>
        <p:sp>
          <p:nvSpPr>
            <p:cNvPr id="29" name="Rectangle 28">
              <a:extLst>
                <a:ext uri="{FF2B5EF4-FFF2-40B4-BE49-F238E27FC236}">
                  <a16:creationId xmlns:a16="http://schemas.microsoft.com/office/drawing/2014/main" id="{4ABE7D19-AF00-4D6D-B6ED-69BDA3CA0B4D}"/>
                </a:ext>
              </a:extLst>
            </p:cNvPr>
            <p:cNvSpPr/>
            <p:nvPr userDrawn="1"/>
          </p:nvSpPr>
          <p:spPr>
            <a:xfrm>
              <a:off x="-3600" y="162000"/>
              <a:ext cx="12193200" cy="144000"/>
            </a:xfrm>
            <a:prstGeom prst="rect">
              <a:avLst/>
            </a:prstGeom>
            <a:solidFill>
              <a:srgbClr val="00ADEF"/>
            </a:solidFill>
            <a:ln>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ectangle 29">
              <a:extLst>
                <a:ext uri="{FF2B5EF4-FFF2-40B4-BE49-F238E27FC236}">
                  <a16:creationId xmlns:a16="http://schemas.microsoft.com/office/drawing/2014/main" id="{D9D91206-46C0-453D-9435-968A64CE9BE8}"/>
                </a:ext>
              </a:extLst>
            </p:cNvPr>
            <p:cNvSpPr/>
            <p:nvPr userDrawn="1"/>
          </p:nvSpPr>
          <p:spPr>
            <a:xfrm>
              <a:off x="10407600" y="162000"/>
              <a:ext cx="1123200" cy="144000"/>
            </a:xfrm>
            <a:prstGeom prst="rect">
              <a:avLst/>
            </a:prstGeom>
            <a:solidFill>
              <a:srgbClr val="959595"/>
            </a:solidFill>
            <a:ln>
              <a:solidFill>
                <a:srgbClr val="959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6800CD91-9FB3-488D-9505-E2C7DD6E284C}"/>
                </a:ext>
              </a:extLst>
            </p:cNvPr>
            <p:cNvSpPr/>
            <p:nvPr userDrawn="1"/>
          </p:nvSpPr>
          <p:spPr>
            <a:xfrm>
              <a:off x="10875600" y="162000"/>
              <a:ext cx="388800" cy="144000"/>
            </a:xfrm>
            <a:prstGeom prst="rect">
              <a:avLst/>
            </a:prstGeom>
            <a:solidFill>
              <a:srgbClr val="F05A28"/>
            </a:solidFill>
            <a:ln>
              <a:solidFill>
                <a:srgbClr val="F05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2" name="Group 31">
            <a:extLst>
              <a:ext uri="{FF2B5EF4-FFF2-40B4-BE49-F238E27FC236}">
                <a16:creationId xmlns:a16="http://schemas.microsoft.com/office/drawing/2014/main" id="{C1774E24-C049-4637-ACDB-6CDCD851A980}"/>
              </a:ext>
            </a:extLst>
          </p:cNvPr>
          <p:cNvGrpSpPr/>
          <p:nvPr userDrawn="1"/>
        </p:nvGrpSpPr>
        <p:grpSpPr>
          <a:xfrm>
            <a:off x="10335600" y="287998"/>
            <a:ext cx="1202400" cy="648002"/>
            <a:chOff x="10335600" y="-5078042"/>
            <a:chExt cx="1202400" cy="648002"/>
          </a:xfrm>
        </p:grpSpPr>
        <p:grpSp>
          <p:nvGrpSpPr>
            <p:cNvPr id="33" name="Group 32">
              <a:extLst>
                <a:ext uri="{FF2B5EF4-FFF2-40B4-BE49-F238E27FC236}">
                  <a16:creationId xmlns:a16="http://schemas.microsoft.com/office/drawing/2014/main" id="{04D8EC78-DE73-45E0-9E17-9673CB04DB5A}"/>
                </a:ext>
              </a:extLst>
            </p:cNvPr>
            <p:cNvGrpSpPr/>
            <p:nvPr userDrawn="1"/>
          </p:nvGrpSpPr>
          <p:grpSpPr>
            <a:xfrm>
              <a:off x="10335600" y="-5078042"/>
              <a:ext cx="136800" cy="252002"/>
              <a:chOff x="10328400" y="-4699280"/>
              <a:chExt cx="136800" cy="234002"/>
            </a:xfrm>
          </p:grpSpPr>
          <p:cxnSp>
            <p:nvCxnSpPr>
              <p:cNvPr id="40" name="Straight Connector 39">
                <a:extLst>
                  <a:ext uri="{FF2B5EF4-FFF2-40B4-BE49-F238E27FC236}">
                    <a16:creationId xmlns:a16="http://schemas.microsoft.com/office/drawing/2014/main" id="{95C34966-D600-4254-A9CA-35DEC2B2F44E}"/>
                  </a:ext>
                </a:extLst>
              </p:cNvPr>
              <p:cNvCxnSpPr/>
              <p:nvPr userDrawn="1"/>
            </p:nvCxnSpPr>
            <p:spPr>
              <a:xfrm flipV="1">
                <a:off x="10328400" y="-4699278"/>
                <a:ext cx="0" cy="234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92D4092-2F20-4C8F-905B-A17E689BC93B}"/>
                  </a:ext>
                </a:extLst>
              </p:cNvPr>
              <p:cNvCxnSpPr/>
              <p:nvPr userDrawn="1"/>
            </p:nvCxnSpPr>
            <p:spPr>
              <a:xfrm flipV="1">
                <a:off x="10396800" y="-4699280"/>
                <a:ext cx="0" cy="234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2508427-A999-4E2D-A618-C57AF0F042DA}"/>
                  </a:ext>
                </a:extLst>
              </p:cNvPr>
              <p:cNvCxnSpPr/>
              <p:nvPr userDrawn="1"/>
            </p:nvCxnSpPr>
            <p:spPr>
              <a:xfrm flipV="1">
                <a:off x="10465200" y="-4699280"/>
                <a:ext cx="0" cy="234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6A0529FD-E76B-4067-BD06-28F12E4B5B4F}"/>
                </a:ext>
              </a:extLst>
            </p:cNvPr>
            <p:cNvGrpSpPr/>
            <p:nvPr userDrawn="1"/>
          </p:nvGrpSpPr>
          <p:grpSpPr>
            <a:xfrm>
              <a:off x="10807200" y="-5078040"/>
              <a:ext cx="133200" cy="324000"/>
              <a:chOff x="10807200" y="-5078040"/>
              <a:chExt cx="133200" cy="324000"/>
            </a:xfrm>
          </p:grpSpPr>
          <p:cxnSp>
            <p:nvCxnSpPr>
              <p:cNvPr id="37" name="Straight Connector 36">
                <a:extLst>
                  <a:ext uri="{FF2B5EF4-FFF2-40B4-BE49-F238E27FC236}">
                    <a16:creationId xmlns:a16="http://schemas.microsoft.com/office/drawing/2014/main" id="{65CC6B5F-7121-41A6-9DAD-1577AB550432}"/>
                  </a:ext>
                </a:extLst>
              </p:cNvPr>
              <p:cNvCxnSpPr/>
              <p:nvPr userDrawn="1"/>
            </p:nvCxnSpPr>
            <p:spPr>
              <a:xfrm flipV="1">
                <a:off x="10873800" y="-5078040"/>
                <a:ext cx="0" cy="324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6C401D-ED5D-4AD9-A921-AB76652A5538}"/>
                  </a:ext>
                </a:extLst>
              </p:cNvPr>
              <p:cNvCxnSpPr/>
              <p:nvPr userDrawn="1"/>
            </p:nvCxnSpPr>
            <p:spPr>
              <a:xfrm flipV="1">
                <a:off x="10940400" y="-5078040"/>
                <a:ext cx="0" cy="324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07B9065-5FFD-4BAE-B303-F5CB89D6A94D}"/>
                  </a:ext>
                </a:extLst>
              </p:cNvPr>
              <p:cNvCxnSpPr/>
              <p:nvPr userDrawn="1"/>
            </p:nvCxnSpPr>
            <p:spPr>
              <a:xfrm flipV="1">
                <a:off x="10807200" y="-5078040"/>
                <a:ext cx="0" cy="324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a:extLst>
                <a:ext uri="{FF2B5EF4-FFF2-40B4-BE49-F238E27FC236}">
                  <a16:creationId xmlns:a16="http://schemas.microsoft.com/office/drawing/2014/main" id="{6B86157F-0FBC-4931-AFB7-ED4474ED5F15}"/>
                </a:ext>
              </a:extLst>
            </p:cNvPr>
            <p:cNvCxnSpPr/>
            <p:nvPr userDrawn="1"/>
          </p:nvCxnSpPr>
          <p:spPr>
            <a:xfrm flipV="1">
              <a:off x="11268000" y="-5078040"/>
              <a:ext cx="0" cy="648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5D46BF-9C6F-4C76-A3ED-146453D5C294}"/>
                </a:ext>
              </a:extLst>
            </p:cNvPr>
            <p:cNvCxnSpPr>
              <a:cxnSpLocks/>
            </p:cNvCxnSpPr>
            <p:nvPr userDrawn="1"/>
          </p:nvCxnSpPr>
          <p:spPr>
            <a:xfrm flipV="1">
              <a:off x="11538000" y="-5078040"/>
              <a:ext cx="0" cy="396000"/>
            </a:xfrm>
            <a:prstGeom prst="line">
              <a:avLst/>
            </a:prstGeom>
            <a:ln>
              <a:solidFill>
                <a:schemeClr val="tx1">
                  <a:alpha val="0"/>
                </a:schemeClr>
              </a:solidFill>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A025C74B-6345-4492-86CF-6FFE96D2105D}"/>
              </a:ext>
            </a:extLst>
          </p:cNvPr>
          <p:cNvSpPr/>
          <p:nvPr userDrawn="1"/>
        </p:nvSpPr>
        <p:spPr>
          <a:xfrm>
            <a:off x="9882738" y="410400"/>
            <a:ext cx="173320" cy="6299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26868485"/>
      </p:ext>
    </p:extLst>
  </p:cSld>
  <p:clrMap bg1="dk1" tx1="lt1" bg2="dk2" tx2="lt2" accent1="accent1" accent2="accent2" accent3="accent3" accent4="accent4" accent5="accent5" accent6="accent6" hlink="hlink" folHlink="folHlink"/>
  <p:sldLayoutIdLst>
    <p:sldLayoutId id="2147483747" r:id="rId1"/>
    <p:sldLayoutId id="2147483750" r:id="rId2"/>
    <p:sldLayoutId id="2147483722" r:id="rId3"/>
    <p:sldLayoutId id="2147483721" r:id="rId4"/>
    <p:sldLayoutId id="2147483724" r:id="rId5"/>
    <p:sldLayoutId id="2147483725" r:id="rId6"/>
    <p:sldLayoutId id="2147483726" r:id="rId7"/>
    <p:sldLayoutId id="2147483727" r:id="rId8"/>
    <p:sldLayoutId id="2147483728" r:id="rId9"/>
    <p:sldLayoutId id="2147483729" r:id="rId10"/>
    <p:sldLayoutId id="2147483730" r:id="rId11"/>
    <p:sldLayoutId id="2147483734" r:id="rId12"/>
    <p:sldLayoutId id="2147483735" r:id="rId13"/>
    <p:sldLayoutId id="2147483736" r:id="rId14"/>
    <p:sldLayoutId id="2147483745" r:id="rId15"/>
    <p:sldLayoutId id="2147483751" r:id="rId16"/>
  </p:sldLayoutIdLst>
  <mc:AlternateContent xmlns:mc="http://schemas.openxmlformats.org/markup-compatibility/2006" xmlns:p14="http://schemas.microsoft.com/office/powerpoint/2010/main">
    <mc:Choice Requires="p14">
      <p:transition p14:dur="0" advTm="6000"/>
    </mc:Choice>
    <mc:Fallback xmlns="">
      <p:transition advTm="6000"/>
    </mc:Fallback>
  </mc:AlternateContent>
  <p:hf hdr="0" ftr="0"/>
  <p:txStyles>
    <p:titleStyle>
      <a:lvl1pPr algn="l" defTabSz="914126" rtl="0" eaLnBrk="1" latinLnBrk="0" hangingPunct="1">
        <a:lnSpc>
          <a:spcPct val="90000"/>
        </a:lnSpc>
        <a:spcBef>
          <a:spcPct val="0"/>
        </a:spcBef>
        <a:buNone/>
        <a:defRPr sz="4000" kern="1200" cap="none" baseline="0">
          <a:solidFill>
            <a:srgbClr val="F15A29"/>
          </a:solidFill>
          <a:latin typeface="Arial" panose="020B0604020202020204" pitchFamily="34" charset="0"/>
          <a:ea typeface="+mj-ea"/>
          <a:cs typeface="Arial" panose="020B0604020202020204" pitchFamily="34" charset="0"/>
        </a:defRPr>
      </a:lvl1pPr>
    </p:titleStyle>
    <p:bodyStyle>
      <a:lvl1pPr marL="457200" marR="0" indent="-457200" algn="l" defTabSz="914126" rtl="0" eaLnBrk="1" fontAlgn="auto" latinLnBrk="0" hangingPunct="1">
        <a:lnSpc>
          <a:spcPct val="100000"/>
        </a:lnSpc>
        <a:spcBef>
          <a:spcPts val="600"/>
        </a:spcBef>
        <a:spcAft>
          <a:spcPts val="600"/>
        </a:spcAft>
        <a:buClrTx/>
        <a:buSzPct val="70000"/>
        <a:buFont typeface="Wingdings" panose="05000000000000000000" pitchFamily="2" charset="2"/>
        <a:buChar char="§"/>
        <a:tabLst/>
        <a:defRPr sz="3200" kern="1200">
          <a:solidFill>
            <a:srgbClr val="000000"/>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sym typeface="Wingdings" panose="05000000000000000000" pitchFamily="2" charset="2"/>
        </a:defRPr>
      </a:lvl2pPr>
      <a:lvl3pPr marL="1116000" marR="0" indent="-230400" algn="l" defTabSz="914126" rtl="0" eaLnBrk="1" fontAlgn="auto" latinLnBrk="0" hangingPunct="1">
        <a:lnSpc>
          <a:spcPct val="90000"/>
        </a:lnSpc>
        <a:spcBef>
          <a:spcPts val="600"/>
        </a:spcBef>
        <a:spcAft>
          <a:spcPts val="600"/>
        </a:spcAft>
        <a:buClrTx/>
        <a:buSzTx/>
        <a:buFont typeface="Arial" panose="020B0604020202020204" pitchFamily="34" charset="0"/>
        <a:buChar char="▫"/>
        <a:tabLst/>
        <a:defRPr sz="2800" kern="1200">
          <a:solidFill>
            <a:srgbClr val="000000"/>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le.razera@harc.com.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mailto:ale.razera@harc.com.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ater.dpie.nsw.gov.au/__data/assets/pdf_file/0007/148372/2016-Developer-Charges-Guideline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DB75-F061-4DD4-89DF-D7EFC98F2F2E}"/>
              </a:ext>
            </a:extLst>
          </p:cNvPr>
          <p:cNvSpPr>
            <a:spLocks noGrp="1"/>
          </p:cNvSpPr>
          <p:nvPr>
            <p:ph type="title"/>
          </p:nvPr>
        </p:nvSpPr>
        <p:spPr>
          <a:xfrm>
            <a:off x="909836" y="332656"/>
            <a:ext cx="5116792" cy="3816424"/>
          </a:xfrm>
        </p:spPr>
        <p:txBody>
          <a:bodyPr>
            <a:normAutofit/>
          </a:bodyPr>
          <a:lstStyle/>
          <a:p>
            <a:pPr algn="ctr"/>
            <a:r>
              <a:rPr lang="en-US" dirty="0"/>
              <a:t>Developer Charges for </a:t>
            </a:r>
            <a:br>
              <a:rPr lang="en-US" dirty="0"/>
            </a:br>
            <a:br>
              <a:rPr lang="en-US" dirty="0"/>
            </a:br>
            <a:r>
              <a:rPr lang="en-US" dirty="0"/>
              <a:t>Water Supply and Sewerage</a:t>
            </a:r>
            <a:endParaRPr lang="en-AU" dirty="0"/>
          </a:p>
        </p:txBody>
      </p:sp>
      <p:sp>
        <p:nvSpPr>
          <p:cNvPr id="3" name="Text Placeholder 2">
            <a:extLst>
              <a:ext uri="{FF2B5EF4-FFF2-40B4-BE49-F238E27FC236}">
                <a16:creationId xmlns:a16="http://schemas.microsoft.com/office/drawing/2014/main" id="{C460A311-0FB7-484C-81F0-C5860B855E98}"/>
              </a:ext>
            </a:extLst>
          </p:cNvPr>
          <p:cNvSpPr>
            <a:spLocks noGrp="1"/>
          </p:cNvSpPr>
          <p:nvPr>
            <p:ph type="body" idx="1"/>
          </p:nvPr>
        </p:nvSpPr>
        <p:spPr>
          <a:xfrm>
            <a:off x="5802414" y="5229200"/>
            <a:ext cx="3610964" cy="1080120"/>
          </a:xfrm>
        </p:spPr>
        <p:txBody>
          <a:bodyPr>
            <a:normAutofit/>
          </a:bodyPr>
          <a:lstStyle/>
          <a:p>
            <a:r>
              <a:rPr lang="en-AU" dirty="0"/>
              <a:t>Alessandra Razera </a:t>
            </a:r>
          </a:p>
          <a:p>
            <a:r>
              <a:rPr lang="en-AU" sz="1800" dirty="0">
                <a:hlinkClick r:id="rId3"/>
              </a:rPr>
              <a:t>ale.razera@harc.com.au</a:t>
            </a:r>
            <a:endParaRPr lang="en-AU" sz="1800" dirty="0"/>
          </a:p>
        </p:txBody>
      </p:sp>
      <p:sp>
        <p:nvSpPr>
          <p:cNvPr id="4" name="Date Placeholder 3">
            <a:extLst>
              <a:ext uri="{FF2B5EF4-FFF2-40B4-BE49-F238E27FC236}">
                <a16:creationId xmlns:a16="http://schemas.microsoft.com/office/drawing/2014/main" id="{B3B3F943-4BA7-ED9F-1720-F0C073CBD751}"/>
              </a:ext>
            </a:extLst>
          </p:cNvPr>
          <p:cNvSpPr txBox="1">
            <a:spLocks/>
          </p:cNvSpPr>
          <p:nvPr/>
        </p:nvSpPr>
        <p:spPr>
          <a:xfrm>
            <a:off x="549796" y="5157192"/>
            <a:ext cx="5252618" cy="9411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000" b="1" dirty="0"/>
              <a:t>The Planner's Summit NSW | Infrastructure, Funding &amp; Delivery - Day 2</a:t>
            </a:r>
          </a:p>
          <a:p>
            <a:r>
              <a:rPr lang="en-US" dirty="0"/>
              <a:t>12 June 2025</a:t>
            </a:r>
          </a:p>
        </p:txBody>
      </p:sp>
      <p:pic>
        <p:nvPicPr>
          <p:cNvPr id="30" name="Picture 29">
            <a:extLst>
              <a:ext uri="{FF2B5EF4-FFF2-40B4-BE49-F238E27FC236}">
                <a16:creationId xmlns:a16="http://schemas.microsoft.com/office/drawing/2014/main" id="{2818D584-159C-3D8E-86CB-16D6B51B8F47}"/>
              </a:ext>
            </a:extLst>
          </p:cNvPr>
          <p:cNvPicPr>
            <a:picLocks noChangeAspect="1"/>
          </p:cNvPicPr>
          <p:nvPr/>
        </p:nvPicPr>
        <p:blipFill>
          <a:blip r:embed="rId4">
            <a:alphaModFix amt="51000"/>
            <a:extLst>
              <a:ext uri="{BEBA8EAE-BF5A-486C-A8C5-ECC9F3942E4B}">
                <a14:imgProps xmlns:a14="http://schemas.microsoft.com/office/drawing/2010/main">
                  <a14:imgLayer r:embed="rId5">
                    <a14:imgEffect>
                      <a14:sharpenSoften amount="36000"/>
                    </a14:imgEffect>
                  </a14:imgLayer>
                </a14:imgProps>
              </a:ext>
            </a:extLst>
          </a:blip>
          <a:stretch>
            <a:fillRect/>
          </a:stretch>
        </p:blipFill>
        <p:spPr>
          <a:xfrm>
            <a:off x="7072033" y="0"/>
            <a:ext cx="5116792" cy="3459376"/>
          </a:xfrm>
          <a:prstGeom prst="rect">
            <a:avLst/>
          </a:prstGeom>
          <a:effectLst>
            <a:outerShdw blurRad="50800" dist="50800" dir="5400000" algn="ctr" rotWithShape="0">
              <a:srgbClr val="000000">
                <a:alpha val="50000"/>
              </a:srgbClr>
            </a:outerShdw>
            <a:softEdge rad="292100"/>
          </a:effectLst>
        </p:spPr>
      </p:pic>
    </p:spTree>
    <p:extLst>
      <p:ext uri="{BB962C8B-B14F-4D97-AF65-F5344CB8AC3E}">
        <p14:creationId xmlns:p14="http://schemas.microsoft.com/office/powerpoint/2010/main" val="4044962637"/>
      </p:ext>
    </p:extLst>
  </p:cSld>
  <p:clrMapOvr>
    <a:masterClrMapping/>
  </p:clrMapOvr>
  <mc:AlternateContent xmlns:mc="http://schemas.openxmlformats.org/markup-compatibility/2006" xmlns:p14="http://schemas.microsoft.com/office/powerpoint/2010/main">
    <mc:Choice Requires="p14">
      <p:transition p14:dur="10" advTm="6000"/>
    </mc:Choice>
    <mc:Fallback xmlns="">
      <p:transition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FB1C-C242-A928-ADCC-12C5D8A5305A}"/>
              </a:ext>
            </a:extLst>
          </p:cNvPr>
          <p:cNvSpPr>
            <a:spLocks noGrp="1"/>
          </p:cNvSpPr>
          <p:nvPr>
            <p:ph type="title"/>
          </p:nvPr>
        </p:nvSpPr>
        <p:spPr>
          <a:xfrm>
            <a:off x="477788" y="476672"/>
            <a:ext cx="9380015" cy="1148681"/>
          </a:xfrm>
        </p:spPr>
        <p:txBody>
          <a:bodyPr>
            <a:normAutofit/>
          </a:bodyPr>
          <a:lstStyle/>
          <a:p>
            <a:r>
              <a:rPr lang="en-US" dirty="0"/>
              <a:t>Assets included</a:t>
            </a:r>
            <a:endParaRPr lang="en-AU" dirty="0"/>
          </a:p>
        </p:txBody>
      </p:sp>
      <p:sp>
        <p:nvSpPr>
          <p:cNvPr id="4" name="Slide Number Placeholder 3">
            <a:extLst>
              <a:ext uri="{FF2B5EF4-FFF2-40B4-BE49-F238E27FC236}">
                <a16:creationId xmlns:a16="http://schemas.microsoft.com/office/drawing/2014/main" id="{EAD23105-4563-0ABC-420A-0B9871E8410F}"/>
              </a:ext>
            </a:extLst>
          </p:cNvPr>
          <p:cNvSpPr>
            <a:spLocks noGrp="1"/>
          </p:cNvSpPr>
          <p:nvPr>
            <p:ph type="sldNum" sz="quarter" idx="12"/>
          </p:nvPr>
        </p:nvSpPr>
        <p:spPr/>
        <p:txBody>
          <a:bodyPr/>
          <a:lstStyle/>
          <a:p>
            <a:fld id="{AAEAE4A8-A6E5-453E-B946-FB774B73F48C}" type="slidenum">
              <a:rPr lang="en-AU" smtClean="0"/>
              <a:t>10</a:t>
            </a:fld>
            <a:endParaRPr lang="en-AU"/>
          </a:p>
        </p:txBody>
      </p:sp>
      <p:sp>
        <p:nvSpPr>
          <p:cNvPr id="3" name="Content Placeholder 4">
            <a:extLst>
              <a:ext uri="{FF2B5EF4-FFF2-40B4-BE49-F238E27FC236}">
                <a16:creationId xmlns:a16="http://schemas.microsoft.com/office/drawing/2014/main" id="{5488AD84-66FA-A2D1-03E2-DDF56A888305}"/>
              </a:ext>
            </a:extLst>
          </p:cNvPr>
          <p:cNvSpPr txBox="1">
            <a:spLocks/>
          </p:cNvSpPr>
          <p:nvPr/>
        </p:nvSpPr>
        <p:spPr>
          <a:xfrm>
            <a:off x="477788" y="1772816"/>
            <a:ext cx="11313654" cy="4374000"/>
          </a:xfrm>
          <a:prstGeom prst="rect">
            <a:avLst/>
          </a:prstGeom>
        </p:spPr>
        <p:txBody>
          <a:bodyPr vert="horz" lIns="91440" tIns="45720" rIns="91440" bIns="45720" rtlCol="0">
            <a:normAutofit/>
          </a:bodyPr>
          <a:lstStyle>
            <a:lvl1pPr marL="457200" marR="0" indent="-457200" algn="l" defTabSz="914126" rtl="0" eaLnBrk="1" fontAlgn="auto" latinLnBrk="0" hangingPunct="1">
              <a:lnSpc>
                <a:spcPct val="100000"/>
              </a:lnSpc>
              <a:spcBef>
                <a:spcPts val="600"/>
              </a:spcBef>
              <a:spcAft>
                <a:spcPts val="600"/>
              </a:spcAft>
              <a:buClrTx/>
              <a:buSzPct val="70000"/>
              <a:buFont typeface="Wingdings" panose="05000000000000000000" pitchFamily="2" charset="2"/>
              <a:buChar char="§"/>
              <a:tabLst/>
              <a:defRPr sz="3200" kern="1200">
                <a:solidFill>
                  <a:srgbClr val="000000"/>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sym typeface="Wingdings" panose="05000000000000000000" pitchFamily="2" charset="2"/>
              </a:defRPr>
            </a:lvl2pPr>
            <a:lvl3pPr marL="1116000" marR="0" indent="-230400" algn="l" defTabSz="914126" rtl="0" eaLnBrk="1" fontAlgn="auto" latinLnBrk="0" hangingPunct="1">
              <a:lnSpc>
                <a:spcPct val="90000"/>
              </a:lnSpc>
              <a:spcBef>
                <a:spcPts val="600"/>
              </a:spcBef>
              <a:spcAft>
                <a:spcPts val="600"/>
              </a:spcAft>
              <a:buClrTx/>
              <a:buSzTx/>
              <a:buFont typeface="Arial" panose="020B0604020202020204" pitchFamily="34" charset="0"/>
              <a:buChar char="▫"/>
              <a:tabLst/>
              <a:defRPr sz="2800" kern="1200">
                <a:solidFill>
                  <a:srgbClr val="000000"/>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Existing assets &lt; 30 years</a:t>
            </a:r>
          </a:p>
          <a:p>
            <a:r>
              <a:rPr lang="en-US" dirty="0"/>
              <a:t>Existing assets &gt; 30 years (e.g. dams and outfalls)</a:t>
            </a:r>
          </a:p>
          <a:p>
            <a:r>
              <a:rPr lang="en-US" dirty="0"/>
              <a:t>Future assets planned within the next 5 to 10 years</a:t>
            </a:r>
          </a:p>
          <a:p>
            <a:r>
              <a:rPr lang="en-US" dirty="0"/>
              <a:t>Future renewal works, only if the existing asset has been excluded as it is &gt; 30 years old </a:t>
            </a:r>
          </a:p>
          <a:p>
            <a:r>
              <a:rPr lang="en-US" dirty="0"/>
              <a:t>Proportion of the asset that will be utilized by the new development</a:t>
            </a:r>
          </a:p>
          <a:p>
            <a:endParaRPr lang="en-US" dirty="0"/>
          </a:p>
        </p:txBody>
      </p:sp>
    </p:spTree>
    <p:extLst>
      <p:ext uri="{BB962C8B-B14F-4D97-AF65-F5344CB8AC3E}">
        <p14:creationId xmlns:p14="http://schemas.microsoft.com/office/powerpoint/2010/main" val="465892661"/>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E9351-706F-8D31-7DC4-7753A9A237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A42E6-6061-FEA9-44F3-68B1555EE781}"/>
              </a:ext>
            </a:extLst>
          </p:cNvPr>
          <p:cNvSpPr>
            <a:spLocks noGrp="1"/>
          </p:cNvSpPr>
          <p:nvPr>
            <p:ph type="title"/>
          </p:nvPr>
        </p:nvSpPr>
        <p:spPr>
          <a:xfrm>
            <a:off x="477788" y="476672"/>
            <a:ext cx="9380015" cy="1148681"/>
          </a:xfrm>
        </p:spPr>
        <p:txBody>
          <a:bodyPr>
            <a:normAutofit/>
          </a:bodyPr>
          <a:lstStyle/>
          <a:p>
            <a:r>
              <a:rPr lang="en-US" dirty="0"/>
              <a:t>Assets excluded</a:t>
            </a:r>
            <a:endParaRPr lang="en-AU" dirty="0"/>
          </a:p>
        </p:txBody>
      </p:sp>
      <p:sp>
        <p:nvSpPr>
          <p:cNvPr id="4" name="Slide Number Placeholder 3">
            <a:extLst>
              <a:ext uri="{FF2B5EF4-FFF2-40B4-BE49-F238E27FC236}">
                <a16:creationId xmlns:a16="http://schemas.microsoft.com/office/drawing/2014/main" id="{F05098CA-E603-4DBA-A3E0-01BBE69296EA}"/>
              </a:ext>
            </a:extLst>
          </p:cNvPr>
          <p:cNvSpPr>
            <a:spLocks noGrp="1"/>
          </p:cNvSpPr>
          <p:nvPr>
            <p:ph type="sldNum" sz="quarter" idx="12"/>
          </p:nvPr>
        </p:nvSpPr>
        <p:spPr/>
        <p:txBody>
          <a:bodyPr/>
          <a:lstStyle/>
          <a:p>
            <a:fld id="{AAEAE4A8-A6E5-453E-B946-FB774B73F48C}" type="slidenum">
              <a:rPr lang="en-AU" smtClean="0"/>
              <a:t>11</a:t>
            </a:fld>
            <a:endParaRPr lang="en-AU"/>
          </a:p>
        </p:txBody>
      </p:sp>
      <p:sp>
        <p:nvSpPr>
          <p:cNvPr id="3" name="Content Placeholder 4">
            <a:extLst>
              <a:ext uri="{FF2B5EF4-FFF2-40B4-BE49-F238E27FC236}">
                <a16:creationId xmlns:a16="http://schemas.microsoft.com/office/drawing/2014/main" id="{51F22D09-0274-E5E6-DDBB-1C7A9CEA30A1}"/>
              </a:ext>
            </a:extLst>
          </p:cNvPr>
          <p:cNvSpPr txBox="1">
            <a:spLocks/>
          </p:cNvSpPr>
          <p:nvPr/>
        </p:nvSpPr>
        <p:spPr>
          <a:xfrm>
            <a:off x="549796" y="1647288"/>
            <a:ext cx="6768752" cy="4374000"/>
          </a:xfrm>
          <a:prstGeom prst="rect">
            <a:avLst/>
          </a:prstGeom>
        </p:spPr>
        <p:txBody>
          <a:bodyPr vert="horz" lIns="91440" tIns="45720" rIns="91440" bIns="45720" rtlCol="0">
            <a:normAutofit lnSpcReduction="10000"/>
          </a:bodyPr>
          <a:lstStyle>
            <a:lvl1pPr marL="457200" marR="0" indent="-457200" algn="l" defTabSz="914126" rtl="0" eaLnBrk="1" fontAlgn="auto" latinLnBrk="0" hangingPunct="1">
              <a:lnSpc>
                <a:spcPct val="100000"/>
              </a:lnSpc>
              <a:spcBef>
                <a:spcPts val="600"/>
              </a:spcBef>
              <a:spcAft>
                <a:spcPts val="600"/>
              </a:spcAft>
              <a:buClrTx/>
              <a:buSzPct val="70000"/>
              <a:buFont typeface="Wingdings" panose="05000000000000000000" pitchFamily="2" charset="2"/>
              <a:buChar char="§"/>
              <a:tabLst/>
              <a:defRPr sz="3200" kern="1200">
                <a:solidFill>
                  <a:srgbClr val="000000"/>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sym typeface="Wingdings" panose="05000000000000000000" pitchFamily="2" charset="2"/>
              </a:defRPr>
            </a:lvl2pPr>
            <a:lvl3pPr marL="1116000" marR="0" indent="-230400" algn="l" defTabSz="914126" rtl="0" eaLnBrk="1" fontAlgn="auto" latinLnBrk="0" hangingPunct="1">
              <a:lnSpc>
                <a:spcPct val="90000"/>
              </a:lnSpc>
              <a:spcBef>
                <a:spcPts val="600"/>
              </a:spcBef>
              <a:spcAft>
                <a:spcPts val="600"/>
              </a:spcAft>
              <a:buClrTx/>
              <a:buSzTx/>
              <a:buFont typeface="Arial" panose="020B0604020202020204" pitchFamily="34" charset="0"/>
              <a:buChar char="▫"/>
              <a:tabLst/>
              <a:defRPr sz="2800" kern="1200">
                <a:solidFill>
                  <a:srgbClr val="000000"/>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Assets provided by the developer</a:t>
            </a:r>
          </a:p>
          <a:p>
            <a:r>
              <a:rPr lang="en-US" dirty="0"/>
              <a:t>Future assets for improved levels of service</a:t>
            </a:r>
          </a:p>
          <a:p>
            <a:r>
              <a:rPr lang="en-US" dirty="0"/>
              <a:t>Reticulation assets – pipelines that do not have a broader trunk supply function</a:t>
            </a:r>
          </a:p>
          <a:p>
            <a:r>
              <a:rPr lang="en-US" dirty="0"/>
              <a:t>Assets for out-of-sequence development</a:t>
            </a:r>
            <a:endParaRPr lang="en-AU" dirty="0"/>
          </a:p>
        </p:txBody>
      </p:sp>
      <p:pic>
        <p:nvPicPr>
          <p:cNvPr id="6" name="Picture 5">
            <a:extLst>
              <a:ext uri="{FF2B5EF4-FFF2-40B4-BE49-F238E27FC236}">
                <a16:creationId xmlns:a16="http://schemas.microsoft.com/office/drawing/2014/main" id="{248AF53A-3F66-0000-5036-FEBCA0A3EEFE}"/>
              </a:ext>
            </a:extLst>
          </p:cNvPr>
          <p:cNvPicPr>
            <a:picLocks noChangeAspect="1"/>
          </p:cNvPicPr>
          <p:nvPr/>
        </p:nvPicPr>
        <p:blipFill>
          <a:blip r:embed="rId3"/>
          <a:srcRect b="14571"/>
          <a:stretch>
            <a:fillRect/>
          </a:stretch>
        </p:blipFill>
        <p:spPr>
          <a:xfrm>
            <a:off x="7490244" y="1791304"/>
            <a:ext cx="4517780" cy="3869944"/>
          </a:xfrm>
          <a:prstGeom prst="rect">
            <a:avLst/>
          </a:prstGeom>
        </p:spPr>
      </p:pic>
    </p:spTree>
    <p:extLst>
      <p:ext uri="{BB962C8B-B14F-4D97-AF65-F5344CB8AC3E}">
        <p14:creationId xmlns:p14="http://schemas.microsoft.com/office/powerpoint/2010/main" val="1199854284"/>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extLst>
              <a:ext uri="{FF2B5EF4-FFF2-40B4-BE49-F238E27FC236}">
                <a16:creationId xmlns:a16="http://schemas.microsoft.com/office/drawing/2014/main" id="{963DAF57-A7F1-395F-D359-ABF65E61F03D}"/>
              </a:ext>
            </a:extLst>
          </p:cNvPr>
          <p:cNvSpPr/>
          <p:nvPr/>
        </p:nvSpPr>
        <p:spPr>
          <a:xfrm>
            <a:off x="405780" y="2060848"/>
            <a:ext cx="3528392" cy="1800200"/>
          </a:xfrm>
          <a:prstGeom prst="flowChartTermina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D5AAEAC-1ADF-E458-EC52-FE521284A4D2}"/>
              </a:ext>
            </a:extLst>
          </p:cNvPr>
          <p:cNvSpPr>
            <a:spLocks noGrp="1"/>
          </p:cNvSpPr>
          <p:nvPr>
            <p:ph type="title"/>
          </p:nvPr>
        </p:nvSpPr>
        <p:spPr>
          <a:xfrm>
            <a:off x="674836" y="548680"/>
            <a:ext cx="9235999" cy="1148681"/>
          </a:xfrm>
        </p:spPr>
        <p:txBody>
          <a:bodyPr>
            <a:normAutofit fontScale="90000"/>
          </a:bodyPr>
          <a:lstStyle/>
          <a:p>
            <a:r>
              <a:rPr lang="en-US" dirty="0"/>
              <a:t>Developer charges calculated vs adopted</a:t>
            </a:r>
            <a:endParaRPr lang="en-AU" dirty="0"/>
          </a:p>
        </p:txBody>
      </p:sp>
      <p:sp>
        <p:nvSpPr>
          <p:cNvPr id="4" name="Slide Number Placeholder 3">
            <a:extLst>
              <a:ext uri="{FF2B5EF4-FFF2-40B4-BE49-F238E27FC236}">
                <a16:creationId xmlns:a16="http://schemas.microsoft.com/office/drawing/2014/main" id="{CD590CEF-A790-D4FE-7C04-D889A4348905}"/>
              </a:ext>
            </a:extLst>
          </p:cNvPr>
          <p:cNvSpPr>
            <a:spLocks noGrp="1"/>
          </p:cNvSpPr>
          <p:nvPr>
            <p:ph type="sldNum" sz="quarter" idx="12"/>
          </p:nvPr>
        </p:nvSpPr>
        <p:spPr>
          <a:xfrm>
            <a:off x="10723205" y="6364885"/>
            <a:ext cx="1311227" cy="365125"/>
          </a:xfrm>
        </p:spPr>
        <p:txBody>
          <a:bodyPr/>
          <a:lstStyle/>
          <a:p>
            <a:fld id="{AAEAE4A8-A6E5-453E-B946-FB774B73F48C}" type="slidenum">
              <a:rPr lang="en-AU" smtClean="0"/>
              <a:t>12</a:t>
            </a:fld>
            <a:endParaRPr lang="en-AU" dirty="0"/>
          </a:p>
        </p:txBody>
      </p:sp>
      <p:sp>
        <p:nvSpPr>
          <p:cNvPr id="5" name="Content Placeholder 4">
            <a:extLst>
              <a:ext uri="{FF2B5EF4-FFF2-40B4-BE49-F238E27FC236}">
                <a16:creationId xmlns:a16="http://schemas.microsoft.com/office/drawing/2014/main" id="{4032309C-1FC9-4897-408C-6B69BA776AE4}"/>
              </a:ext>
            </a:extLst>
          </p:cNvPr>
          <p:cNvSpPr>
            <a:spLocks noGrp="1"/>
          </p:cNvSpPr>
          <p:nvPr>
            <p:ph sz="half" idx="13"/>
          </p:nvPr>
        </p:nvSpPr>
        <p:spPr>
          <a:xfrm>
            <a:off x="1053852" y="2636912"/>
            <a:ext cx="2608650" cy="900100"/>
          </a:xfrm>
        </p:spPr>
        <p:txBody>
          <a:bodyPr/>
          <a:lstStyle/>
          <a:p>
            <a:pPr marL="0" indent="0">
              <a:buNone/>
            </a:pPr>
            <a:r>
              <a:rPr lang="en-US" dirty="0"/>
              <a:t>Calculated</a:t>
            </a:r>
            <a:endParaRPr lang="en-AU" dirty="0"/>
          </a:p>
        </p:txBody>
      </p:sp>
      <p:cxnSp>
        <p:nvCxnSpPr>
          <p:cNvPr id="8" name="Straight Arrow Connector 7">
            <a:extLst>
              <a:ext uri="{FF2B5EF4-FFF2-40B4-BE49-F238E27FC236}">
                <a16:creationId xmlns:a16="http://schemas.microsoft.com/office/drawing/2014/main" id="{B8198AA6-3DAD-AE04-B3A8-4AA379190176}"/>
              </a:ext>
            </a:extLst>
          </p:cNvPr>
          <p:cNvCxnSpPr>
            <a:cxnSpLocks/>
            <a:stCxn id="6" idx="2"/>
          </p:cNvCxnSpPr>
          <p:nvPr/>
        </p:nvCxnSpPr>
        <p:spPr>
          <a:xfrm>
            <a:off x="2169976" y="3861048"/>
            <a:ext cx="0" cy="1080120"/>
          </a:xfrm>
          <a:prstGeom prst="straightConnector1">
            <a:avLst/>
          </a:prstGeom>
          <a:ln w="571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Content Placeholder 4">
            <a:extLst>
              <a:ext uri="{FF2B5EF4-FFF2-40B4-BE49-F238E27FC236}">
                <a16:creationId xmlns:a16="http://schemas.microsoft.com/office/drawing/2014/main" id="{B7F7B722-2DA0-9E00-A1C2-35A318B6B1F2}"/>
              </a:ext>
            </a:extLst>
          </p:cNvPr>
          <p:cNvSpPr txBox="1">
            <a:spLocks/>
          </p:cNvSpPr>
          <p:nvPr/>
        </p:nvSpPr>
        <p:spPr>
          <a:xfrm>
            <a:off x="865651" y="5157192"/>
            <a:ext cx="2608650" cy="900100"/>
          </a:xfrm>
          <a:prstGeom prst="rect">
            <a:avLst/>
          </a:prstGeom>
        </p:spPr>
        <p:txBody>
          <a:bodyPr vert="horz" lIns="91440" tIns="45720" rIns="91440" bIns="45720" rtlCol="0">
            <a:normAutofit fontScale="92500" lnSpcReduction="20000"/>
          </a:bodyPr>
          <a:lstStyle>
            <a:lvl1pPr marL="457200" marR="0" indent="-457200" algn="l" defTabSz="914126" rtl="0" eaLnBrk="1" fontAlgn="auto" latinLnBrk="0" hangingPunct="1">
              <a:lnSpc>
                <a:spcPct val="100000"/>
              </a:lnSpc>
              <a:spcBef>
                <a:spcPts val="600"/>
              </a:spcBef>
              <a:spcAft>
                <a:spcPts val="600"/>
              </a:spcAft>
              <a:buClrTx/>
              <a:buSzPct val="70000"/>
              <a:buFont typeface="Wingdings" panose="05000000000000000000" pitchFamily="2" charset="2"/>
              <a:buChar char="§"/>
              <a:tabLst/>
              <a:defRPr sz="3200" kern="1200">
                <a:solidFill>
                  <a:srgbClr val="000000"/>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sym typeface="Wingdings" panose="05000000000000000000" pitchFamily="2" charset="2"/>
              </a:defRPr>
            </a:lvl2pPr>
            <a:lvl3pPr marL="1116000" marR="0" indent="-230400" algn="l" defTabSz="914126" rtl="0" eaLnBrk="1" fontAlgn="auto" latinLnBrk="0" hangingPunct="1">
              <a:lnSpc>
                <a:spcPct val="90000"/>
              </a:lnSpc>
              <a:spcBef>
                <a:spcPts val="600"/>
              </a:spcBef>
              <a:spcAft>
                <a:spcPts val="600"/>
              </a:spcAft>
              <a:buClrTx/>
              <a:buSzTx/>
              <a:buFont typeface="Arial" panose="020B0604020202020204" pitchFamily="34" charset="0"/>
              <a:buChar char="▫"/>
              <a:tabLst/>
              <a:defRPr sz="2800" kern="1200">
                <a:solidFill>
                  <a:srgbClr val="000000"/>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dirty="0"/>
              <a:t>Maximum charges</a:t>
            </a:r>
            <a:endParaRPr lang="en-AU" dirty="0"/>
          </a:p>
        </p:txBody>
      </p:sp>
      <p:sp>
        <p:nvSpPr>
          <p:cNvPr id="12" name="Flowchart: Terminator 11">
            <a:extLst>
              <a:ext uri="{FF2B5EF4-FFF2-40B4-BE49-F238E27FC236}">
                <a16:creationId xmlns:a16="http://schemas.microsoft.com/office/drawing/2014/main" id="{4D79621E-8381-BF31-4D5F-EB9438893B32}"/>
              </a:ext>
            </a:extLst>
          </p:cNvPr>
          <p:cNvSpPr/>
          <p:nvPr/>
        </p:nvSpPr>
        <p:spPr>
          <a:xfrm>
            <a:off x="4726260" y="2060848"/>
            <a:ext cx="3528392" cy="1800200"/>
          </a:xfrm>
          <a:prstGeom prst="flowChartTermina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Content Placeholder 4">
            <a:extLst>
              <a:ext uri="{FF2B5EF4-FFF2-40B4-BE49-F238E27FC236}">
                <a16:creationId xmlns:a16="http://schemas.microsoft.com/office/drawing/2014/main" id="{862DC0B0-82E0-749A-192B-AE27A9311EAA}"/>
              </a:ext>
            </a:extLst>
          </p:cNvPr>
          <p:cNvSpPr txBox="1">
            <a:spLocks/>
          </p:cNvSpPr>
          <p:nvPr/>
        </p:nvSpPr>
        <p:spPr>
          <a:xfrm>
            <a:off x="5554352" y="2636912"/>
            <a:ext cx="1872208" cy="900100"/>
          </a:xfrm>
          <a:prstGeom prst="rect">
            <a:avLst/>
          </a:prstGeom>
        </p:spPr>
        <p:txBody>
          <a:bodyPr vert="horz" lIns="91440" tIns="45720" rIns="91440" bIns="45720" rtlCol="0">
            <a:normAutofit/>
          </a:bodyPr>
          <a:lstStyle>
            <a:lvl1pPr marL="457200" marR="0" indent="-457200" algn="l" defTabSz="914126" rtl="0" eaLnBrk="1" fontAlgn="auto" latinLnBrk="0" hangingPunct="1">
              <a:lnSpc>
                <a:spcPct val="100000"/>
              </a:lnSpc>
              <a:spcBef>
                <a:spcPts val="600"/>
              </a:spcBef>
              <a:spcAft>
                <a:spcPts val="600"/>
              </a:spcAft>
              <a:buClrTx/>
              <a:buSzPct val="70000"/>
              <a:buFont typeface="Wingdings" panose="05000000000000000000" pitchFamily="2" charset="2"/>
              <a:buChar char="§"/>
              <a:tabLst/>
              <a:defRPr sz="3200" kern="1200">
                <a:solidFill>
                  <a:srgbClr val="000000"/>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sym typeface="Wingdings" panose="05000000000000000000" pitchFamily="2" charset="2"/>
              </a:defRPr>
            </a:lvl2pPr>
            <a:lvl3pPr marL="1116000" marR="0" indent="-230400" algn="l" defTabSz="914126" rtl="0" eaLnBrk="1" fontAlgn="auto" latinLnBrk="0" hangingPunct="1">
              <a:lnSpc>
                <a:spcPct val="90000"/>
              </a:lnSpc>
              <a:spcBef>
                <a:spcPts val="600"/>
              </a:spcBef>
              <a:spcAft>
                <a:spcPts val="600"/>
              </a:spcAft>
              <a:buClrTx/>
              <a:buSzTx/>
              <a:buFont typeface="Arial" panose="020B0604020202020204" pitchFamily="34" charset="0"/>
              <a:buChar char="▫"/>
              <a:tabLst/>
              <a:defRPr sz="2800" kern="1200">
                <a:solidFill>
                  <a:srgbClr val="000000"/>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Wingdings" panose="05000000000000000000" pitchFamily="2" charset="2"/>
              <a:buNone/>
            </a:pPr>
            <a:r>
              <a:rPr lang="en-US" dirty="0"/>
              <a:t>Adopted</a:t>
            </a:r>
            <a:endParaRPr lang="en-AU" dirty="0"/>
          </a:p>
        </p:txBody>
      </p:sp>
      <p:cxnSp>
        <p:nvCxnSpPr>
          <p:cNvPr id="14" name="Straight Arrow Connector 13">
            <a:extLst>
              <a:ext uri="{FF2B5EF4-FFF2-40B4-BE49-F238E27FC236}">
                <a16:creationId xmlns:a16="http://schemas.microsoft.com/office/drawing/2014/main" id="{F5BC85E9-E4E2-804C-8B05-D57A526A4E23}"/>
              </a:ext>
            </a:extLst>
          </p:cNvPr>
          <p:cNvCxnSpPr>
            <a:cxnSpLocks/>
            <a:stCxn id="12" idx="2"/>
          </p:cNvCxnSpPr>
          <p:nvPr/>
        </p:nvCxnSpPr>
        <p:spPr>
          <a:xfrm>
            <a:off x="6490456" y="3861048"/>
            <a:ext cx="0" cy="1080120"/>
          </a:xfrm>
          <a:prstGeom prst="straightConnector1">
            <a:avLst/>
          </a:prstGeom>
          <a:ln w="571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Content Placeholder 4">
            <a:extLst>
              <a:ext uri="{FF2B5EF4-FFF2-40B4-BE49-F238E27FC236}">
                <a16:creationId xmlns:a16="http://schemas.microsoft.com/office/drawing/2014/main" id="{63EF6783-5ABF-339D-B1C6-AAD97D41D875}"/>
              </a:ext>
            </a:extLst>
          </p:cNvPr>
          <p:cNvSpPr txBox="1">
            <a:spLocks/>
          </p:cNvSpPr>
          <p:nvPr/>
        </p:nvSpPr>
        <p:spPr>
          <a:xfrm>
            <a:off x="4834272" y="5014085"/>
            <a:ext cx="3312368" cy="1368152"/>
          </a:xfrm>
          <a:prstGeom prst="rect">
            <a:avLst/>
          </a:prstGeom>
        </p:spPr>
        <p:txBody>
          <a:bodyPr vert="horz" lIns="91440" tIns="45720" rIns="91440" bIns="45720" rtlCol="0">
            <a:normAutofit fontScale="92500" lnSpcReduction="10000"/>
          </a:bodyPr>
          <a:lstStyle>
            <a:lvl1pPr marL="457200" marR="0" indent="-457200" algn="l" defTabSz="914126" rtl="0" eaLnBrk="1" fontAlgn="auto" latinLnBrk="0" hangingPunct="1">
              <a:lnSpc>
                <a:spcPct val="100000"/>
              </a:lnSpc>
              <a:spcBef>
                <a:spcPts val="600"/>
              </a:spcBef>
              <a:spcAft>
                <a:spcPts val="600"/>
              </a:spcAft>
              <a:buClrTx/>
              <a:buSzPct val="70000"/>
              <a:buFont typeface="Wingdings" panose="05000000000000000000" pitchFamily="2" charset="2"/>
              <a:buChar char="§"/>
              <a:tabLst/>
              <a:defRPr sz="3200" kern="1200">
                <a:solidFill>
                  <a:srgbClr val="000000"/>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sym typeface="Wingdings" panose="05000000000000000000" pitchFamily="2" charset="2"/>
              </a:defRPr>
            </a:lvl2pPr>
            <a:lvl3pPr marL="1116000" marR="0" indent="-230400" algn="l" defTabSz="914126" rtl="0" eaLnBrk="1" fontAlgn="auto" latinLnBrk="0" hangingPunct="1">
              <a:lnSpc>
                <a:spcPct val="90000"/>
              </a:lnSpc>
              <a:spcBef>
                <a:spcPts val="600"/>
              </a:spcBef>
              <a:spcAft>
                <a:spcPts val="600"/>
              </a:spcAft>
              <a:buClrTx/>
              <a:buSzTx/>
              <a:buFont typeface="Arial" panose="020B0604020202020204" pitchFamily="34" charset="0"/>
              <a:buChar char="▫"/>
              <a:tabLst/>
              <a:defRPr sz="2800" kern="1200">
                <a:solidFill>
                  <a:srgbClr val="000000"/>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dirty="0"/>
              <a:t>Could be less than the calculated</a:t>
            </a:r>
            <a:endParaRPr lang="en-AU" dirty="0"/>
          </a:p>
        </p:txBody>
      </p:sp>
      <p:cxnSp>
        <p:nvCxnSpPr>
          <p:cNvPr id="16" name="Straight Arrow Connector 15">
            <a:extLst>
              <a:ext uri="{FF2B5EF4-FFF2-40B4-BE49-F238E27FC236}">
                <a16:creationId xmlns:a16="http://schemas.microsoft.com/office/drawing/2014/main" id="{6CDF0195-899E-E64D-2D5B-BB22290B3C6F}"/>
              </a:ext>
            </a:extLst>
          </p:cNvPr>
          <p:cNvCxnSpPr>
            <a:cxnSpLocks/>
          </p:cNvCxnSpPr>
          <p:nvPr/>
        </p:nvCxnSpPr>
        <p:spPr>
          <a:xfrm>
            <a:off x="7750596" y="5698161"/>
            <a:ext cx="792088" cy="0"/>
          </a:xfrm>
          <a:prstGeom prst="straightConnector1">
            <a:avLst/>
          </a:prstGeom>
          <a:ln w="571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Flowchart: Terminator 18">
            <a:extLst>
              <a:ext uri="{FF2B5EF4-FFF2-40B4-BE49-F238E27FC236}">
                <a16:creationId xmlns:a16="http://schemas.microsoft.com/office/drawing/2014/main" id="{1A738FD8-072D-63FF-EAE5-A947148A3E8F}"/>
              </a:ext>
            </a:extLst>
          </p:cNvPr>
          <p:cNvSpPr/>
          <p:nvPr/>
        </p:nvSpPr>
        <p:spPr>
          <a:xfrm>
            <a:off x="8830716" y="5014085"/>
            <a:ext cx="2744482" cy="1368152"/>
          </a:xfrm>
          <a:prstGeom prst="flowChartTerminator">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Content Placeholder 4">
            <a:extLst>
              <a:ext uri="{FF2B5EF4-FFF2-40B4-BE49-F238E27FC236}">
                <a16:creationId xmlns:a16="http://schemas.microsoft.com/office/drawing/2014/main" id="{1E895BE7-1111-08F3-5DCD-87F6B463DEC5}"/>
              </a:ext>
            </a:extLst>
          </p:cNvPr>
          <p:cNvSpPr txBox="1">
            <a:spLocks/>
          </p:cNvSpPr>
          <p:nvPr/>
        </p:nvSpPr>
        <p:spPr>
          <a:xfrm>
            <a:off x="9428682" y="5296438"/>
            <a:ext cx="1520349" cy="900100"/>
          </a:xfrm>
          <a:prstGeom prst="rect">
            <a:avLst/>
          </a:prstGeom>
        </p:spPr>
        <p:txBody>
          <a:bodyPr vert="horz" lIns="91440" tIns="45720" rIns="91440" bIns="45720" rtlCol="0">
            <a:normAutofit fontScale="92500" lnSpcReduction="20000"/>
          </a:bodyPr>
          <a:lstStyle>
            <a:lvl1pPr marL="457200" marR="0" indent="-457200" algn="l" defTabSz="914126" rtl="0" eaLnBrk="1" fontAlgn="auto" latinLnBrk="0" hangingPunct="1">
              <a:lnSpc>
                <a:spcPct val="100000"/>
              </a:lnSpc>
              <a:spcBef>
                <a:spcPts val="600"/>
              </a:spcBef>
              <a:spcAft>
                <a:spcPts val="600"/>
              </a:spcAft>
              <a:buClrTx/>
              <a:buSzPct val="70000"/>
              <a:buFont typeface="Wingdings" panose="05000000000000000000" pitchFamily="2" charset="2"/>
              <a:buChar char="§"/>
              <a:tabLst/>
              <a:defRPr sz="3200" kern="1200">
                <a:solidFill>
                  <a:srgbClr val="000000"/>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sym typeface="Wingdings" panose="05000000000000000000" pitchFamily="2" charset="2"/>
              </a:defRPr>
            </a:lvl2pPr>
            <a:lvl3pPr marL="1116000" marR="0" indent="-230400" algn="l" defTabSz="914126" rtl="0" eaLnBrk="1" fontAlgn="auto" latinLnBrk="0" hangingPunct="1">
              <a:lnSpc>
                <a:spcPct val="90000"/>
              </a:lnSpc>
              <a:spcBef>
                <a:spcPts val="600"/>
              </a:spcBef>
              <a:spcAft>
                <a:spcPts val="600"/>
              </a:spcAft>
              <a:buClrTx/>
              <a:buSzTx/>
              <a:buFont typeface="Arial" panose="020B0604020202020204" pitchFamily="34" charset="0"/>
              <a:buChar char="▫"/>
              <a:tabLst/>
              <a:defRPr sz="2800" kern="1200">
                <a:solidFill>
                  <a:srgbClr val="000000"/>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Wingdings" panose="05000000000000000000" pitchFamily="2" charset="2"/>
              <a:buNone/>
            </a:pPr>
            <a:r>
              <a:rPr lang="en-US" dirty="0"/>
              <a:t>Cross-subsidy</a:t>
            </a:r>
            <a:endParaRPr lang="en-AU" dirty="0"/>
          </a:p>
        </p:txBody>
      </p:sp>
    </p:spTree>
    <p:extLst>
      <p:ext uri="{BB962C8B-B14F-4D97-AF65-F5344CB8AC3E}">
        <p14:creationId xmlns:p14="http://schemas.microsoft.com/office/powerpoint/2010/main" val="2499506209"/>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8A1D2-7742-03B8-4A55-51730C04FEF6}"/>
              </a:ext>
            </a:extLst>
          </p:cNvPr>
          <p:cNvSpPr>
            <a:spLocks noGrp="1"/>
          </p:cNvSpPr>
          <p:nvPr>
            <p:ph type="title"/>
          </p:nvPr>
        </p:nvSpPr>
        <p:spPr/>
        <p:txBody>
          <a:bodyPr>
            <a:normAutofit fontScale="90000"/>
          </a:bodyPr>
          <a:lstStyle/>
          <a:p>
            <a:br>
              <a:rPr lang="en-US" dirty="0"/>
            </a:br>
            <a:r>
              <a:rPr lang="en-US" dirty="0"/>
              <a:t>When should DSPs be prepared? </a:t>
            </a:r>
            <a:endParaRPr lang="en-AU" dirty="0"/>
          </a:p>
        </p:txBody>
      </p:sp>
      <p:sp>
        <p:nvSpPr>
          <p:cNvPr id="4" name="Slide Number Placeholder 3">
            <a:extLst>
              <a:ext uri="{FF2B5EF4-FFF2-40B4-BE49-F238E27FC236}">
                <a16:creationId xmlns:a16="http://schemas.microsoft.com/office/drawing/2014/main" id="{BFEE4467-741D-E318-6BBC-C90AA277595F}"/>
              </a:ext>
            </a:extLst>
          </p:cNvPr>
          <p:cNvSpPr>
            <a:spLocks noGrp="1"/>
          </p:cNvSpPr>
          <p:nvPr>
            <p:ph type="sldNum" sz="quarter" idx="12"/>
          </p:nvPr>
        </p:nvSpPr>
        <p:spPr/>
        <p:txBody>
          <a:bodyPr/>
          <a:lstStyle/>
          <a:p>
            <a:fld id="{AAEAE4A8-A6E5-453E-B946-FB774B73F48C}" type="slidenum">
              <a:rPr lang="en-AU" smtClean="0"/>
              <a:t>13</a:t>
            </a:fld>
            <a:endParaRPr lang="en-AU"/>
          </a:p>
        </p:txBody>
      </p:sp>
      <p:sp>
        <p:nvSpPr>
          <p:cNvPr id="5" name="Content Placeholder 4">
            <a:extLst>
              <a:ext uri="{FF2B5EF4-FFF2-40B4-BE49-F238E27FC236}">
                <a16:creationId xmlns:a16="http://schemas.microsoft.com/office/drawing/2014/main" id="{E37F95FF-1350-863D-124A-EAAD4ED2885C}"/>
              </a:ext>
            </a:extLst>
          </p:cNvPr>
          <p:cNvSpPr>
            <a:spLocks noGrp="1"/>
          </p:cNvSpPr>
          <p:nvPr>
            <p:ph sz="half" idx="13"/>
          </p:nvPr>
        </p:nvSpPr>
        <p:spPr>
          <a:xfrm>
            <a:off x="676800" y="1846800"/>
            <a:ext cx="6785764" cy="4374000"/>
          </a:xfrm>
        </p:spPr>
        <p:txBody>
          <a:bodyPr/>
          <a:lstStyle/>
          <a:p>
            <a:r>
              <a:rPr lang="en-US" dirty="0"/>
              <a:t>Every 5 to 6 years</a:t>
            </a:r>
          </a:p>
          <a:p>
            <a:r>
              <a:rPr lang="en-US" dirty="0"/>
              <a:t>In between reviews, developer charges should be annually adjusted based on Sydney CPI</a:t>
            </a:r>
          </a:p>
          <a:p>
            <a:r>
              <a:rPr lang="en-US" dirty="0"/>
              <a:t>DSPs are required to be audited by an independent auditor </a:t>
            </a:r>
            <a:endParaRPr lang="en-AU" dirty="0"/>
          </a:p>
        </p:txBody>
      </p:sp>
      <p:pic>
        <p:nvPicPr>
          <p:cNvPr id="8" name="Picture 7" descr="Person using laptop">
            <a:extLst>
              <a:ext uri="{FF2B5EF4-FFF2-40B4-BE49-F238E27FC236}">
                <a16:creationId xmlns:a16="http://schemas.microsoft.com/office/drawing/2014/main" id="{518CE535-8F9C-E475-1B4E-08A43A59C6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0596" y="2564904"/>
            <a:ext cx="3925086" cy="2616724"/>
          </a:xfrm>
          <a:prstGeom prst="rect">
            <a:avLst/>
          </a:prstGeom>
        </p:spPr>
      </p:pic>
    </p:spTree>
    <p:extLst>
      <p:ext uri="{BB962C8B-B14F-4D97-AF65-F5344CB8AC3E}">
        <p14:creationId xmlns:p14="http://schemas.microsoft.com/office/powerpoint/2010/main" val="1182973757"/>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 mark on green pastel background">
            <a:extLst>
              <a:ext uri="{FF2B5EF4-FFF2-40B4-BE49-F238E27FC236}">
                <a16:creationId xmlns:a16="http://schemas.microsoft.com/office/drawing/2014/main" id="{F73656F1-985C-8379-F9DC-A4207453E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2364" y="1016732"/>
            <a:ext cx="6348197" cy="4761148"/>
          </a:xfrm>
          <a:prstGeom prst="rect">
            <a:avLst/>
          </a:prstGeom>
        </p:spPr>
      </p:pic>
      <p:sp>
        <p:nvSpPr>
          <p:cNvPr id="2" name="Title 1">
            <a:extLst>
              <a:ext uri="{FF2B5EF4-FFF2-40B4-BE49-F238E27FC236}">
                <a16:creationId xmlns:a16="http://schemas.microsoft.com/office/drawing/2014/main" id="{6CB7E39A-A97E-2403-B343-56FA9339CA7C}"/>
              </a:ext>
            </a:extLst>
          </p:cNvPr>
          <p:cNvSpPr>
            <a:spLocks noGrp="1"/>
          </p:cNvSpPr>
          <p:nvPr>
            <p:ph type="title"/>
          </p:nvPr>
        </p:nvSpPr>
        <p:spPr>
          <a:xfrm>
            <a:off x="5806380" y="2822965"/>
            <a:ext cx="3907407" cy="1148681"/>
          </a:xfrm>
        </p:spPr>
        <p:txBody>
          <a:bodyPr>
            <a:normAutofit/>
          </a:bodyPr>
          <a:lstStyle/>
          <a:p>
            <a:r>
              <a:rPr lang="en-US" sz="4800" b="1" dirty="0"/>
              <a:t>Questions</a:t>
            </a:r>
            <a:endParaRPr lang="en-AU" sz="4800" b="1" dirty="0"/>
          </a:p>
        </p:txBody>
      </p:sp>
      <p:sp>
        <p:nvSpPr>
          <p:cNvPr id="4" name="Slide Number Placeholder 3">
            <a:extLst>
              <a:ext uri="{FF2B5EF4-FFF2-40B4-BE49-F238E27FC236}">
                <a16:creationId xmlns:a16="http://schemas.microsoft.com/office/drawing/2014/main" id="{2D431316-C30E-21BF-294B-E568C9E09E63}"/>
              </a:ext>
            </a:extLst>
          </p:cNvPr>
          <p:cNvSpPr>
            <a:spLocks noGrp="1"/>
          </p:cNvSpPr>
          <p:nvPr>
            <p:ph type="sldNum" sz="quarter" idx="12"/>
          </p:nvPr>
        </p:nvSpPr>
        <p:spPr/>
        <p:txBody>
          <a:bodyPr/>
          <a:lstStyle/>
          <a:p>
            <a:fld id="{AAEAE4A8-A6E5-453E-B946-FB774B73F48C}" type="slidenum">
              <a:rPr lang="en-AU" smtClean="0"/>
              <a:t>14</a:t>
            </a:fld>
            <a:endParaRPr lang="en-AU"/>
          </a:p>
        </p:txBody>
      </p:sp>
      <p:sp>
        <p:nvSpPr>
          <p:cNvPr id="6" name="Text Placeholder 2">
            <a:extLst>
              <a:ext uri="{FF2B5EF4-FFF2-40B4-BE49-F238E27FC236}">
                <a16:creationId xmlns:a16="http://schemas.microsoft.com/office/drawing/2014/main" id="{4716C8C0-3050-E7A8-7910-7F812180BBC7}"/>
              </a:ext>
            </a:extLst>
          </p:cNvPr>
          <p:cNvSpPr>
            <a:spLocks noGrp="1"/>
          </p:cNvSpPr>
          <p:nvPr>
            <p:ph sz="half" idx="13"/>
          </p:nvPr>
        </p:nvSpPr>
        <p:spPr>
          <a:xfrm>
            <a:off x="765820" y="4786617"/>
            <a:ext cx="10818813" cy="1280245"/>
          </a:xfrm>
        </p:spPr>
        <p:txBody>
          <a:bodyPr>
            <a:normAutofit/>
          </a:bodyPr>
          <a:lstStyle/>
          <a:p>
            <a:pPr marL="0" indent="0">
              <a:buNone/>
            </a:pPr>
            <a:r>
              <a:rPr lang="en-AU" dirty="0"/>
              <a:t>Alessandra Razera </a:t>
            </a:r>
          </a:p>
          <a:p>
            <a:pPr marL="0" indent="0">
              <a:buNone/>
            </a:pPr>
            <a:r>
              <a:rPr lang="en-AU" sz="1800" dirty="0">
                <a:hlinkClick r:id="rId4"/>
              </a:rPr>
              <a:t>ale.razera@harc.com.au</a:t>
            </a:r>
            <a:endParaRPr lang="en-AU" sz="1800" dirty="0"/>
          </a:p>
        </p:txBody>
      </p:sp>
    </p:spTree>
    <p:extLst>
      <p:ext uri="{BB962C8B-B14F-4D97-AF65-F5344CB8AC3E}">
        <p14:creationId xmlns:p14="http://schemas.microsoft.com/office/powerpoint/2010/main" val="1618713002"/>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46ED3-A4D8-D8C8-0B69-2BBA171EC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67AE9-1EE6-E2EC-6DB1-7F6619F90028}"/>
              </a:ext>
            </a:extLst>
          </p:cNvPr>
          <p:cNvSpPr>
            <a:spLocks noGrp="1"/>
          </p:cNvSpPr>
          <p:nvPr>
            <p:ph type="title"/>
          </p:nvPr>
        </p:nvSpPr>
        <p:spPr>
          <a:xfrm>
            <a:off x="3779192" y="2795637"/>
            <a:ext cx="3956371" cy="1148681"/>
          </a:xfrm>
        </p:spPr>
        <p:txBody>
          <a:bodyPr>
            <a:normAutofit fontScale="90000"/>
          </a:bodyPr>
          <a:lstStyle/>
          <a:p>
            <a:pPr algn="ctr"/>
            <a:r>
              <a:rPr lang="en-US" dirty="0"/>
              <a:t>Infrastructure funding options</a:t>
            </a:r>
            <a:endParaRPr lang="en-AU" dirty="0"/>
          </a:p>
        </p:txBody>
      </p:sp>
      <p:sp>
        <p:nvSpPr>
          <p:cNvPr id="4" name="Slide Number Placeholder 3">
            <a:extLst>
              <a:ext uri="{FF2B5EF4-FFF2-40B4-BE49-F238E27FC236}">
                <a16:creationId xmlns:a16="http://schemas.microsoft.com/office/drawing/2014/main" id="{41F02529-C53D-FB8A-0926-C16C6F753BDC}"/>
              </a:ext>
            </a:extLst>
          </p:cNvPr>
          <p:cNvSpPr>
            <a:spLocks noGrp="1"/>
          </p:cNvSpPr>
          <p:nvPr>
            <p:ph type="sldNum" sz="quarter" idx="12"/>
          </p:nvPr>
        </p:nvSpPr>
        <p:spPr/>
        <p:txBody>
          <a:bodyPr/>
          <a:lstStyle/>
          <a:p>
            <a:fld id="{AAEAE4A8-A6E5-453E-B946-FB774B73F48C}" type="slidenum">
              <a:rPr lang="en-AU" smtClean="0"/>
              <a:t>2</a:t>
            </a:fld>
            <a:endParaRPr lang="en-AU"/>
          </a:p>
        </p:txBody>
      </p:sp>
      <p:sp>
        <p:nvSpPr>
          <p:cNvPr id="6" name="Flowchart: Connector 5">
            <a:extLst>
              <a:ext uri="{FF2B5EF4-FFF2-40B4-BE49-F238E27FC236}">
                <a16:creationId xmlns:a16="http://schemas.microsoft.com/office/drawing/2014/main" id="{2E1E1EE3-0C43-01CD-C58D-7D61C61739DE}"/>
              </a:ext>
            </a:extLst>
          </p:cNvPr>
          <p:cNvSpPr/>
          <p:nvPr/>
        </p:nvSpPr>
        <p:spPr>
          <a:xfrm>
            <a:off x="4651052" y="4431803"/>
            <a:ext cx="2163440" cy="2252645"/>
          </a:xfrm>
          <a:prstGeom prst="flowChartConnector">
            <a:avLst/>
          </a:prstGeom>
          <a:solidFill>
            <a:schemeClr val="accent1">
              <a:lumMod val="75000"/>
            </a:schemeClr>
          </a:solidFill>
          <a:ln>
            <a:noFill/>
          </a:ln>
          <a:effectLst>
            <a:outerShdw blurRad="50800" dist="38100" dir="8100000" sx="103000" sy="103000" algn="tr" rotWithShape="0">
              <a:prstClr val="black">
                <a:alpha val="40000"/>
              </a:prstClr>
            </a:outerShdw>
          </a:effectLst>
          <a:scene3d>
            <a:camera prst="orthographicFront"/>
            <a:lightRig rig="threePt" dir="t"/>
          </a:scene3d>
          <a:sp3d>
            <a:bevelB prst="relaxedInset"/>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eaLnBrk="0" fontAlgn="base" hangingPunct="0">
              <a:spcBef>
                <a:spcPct val="0"/>
              </a:spcBef>
              <a:spcAft>
                <a:spcPct val="0"/>
              </a:spcAft>
              <a:defRPr/>
            </a:pPr>
            <a:r>
              <a:rPr lang="en-AU" dirty="0">
                <a:solidFill>
                  <a:prstClr val="white"/>
                </a:solidFill>
                <a:latin typeface="Avenir Next LT Pro Demi" panose="020B0704020202020204" pitchFamily="34" charset="0"/>
              </a:rPr>
              <a:t>Water supply &amp; sewerage developer charges </a:t>
            </a:r>
          </a:p>
          <a:p>
            <a:pPr algn="ctr" defTabSz="457200" eaLnBrk="0" fontAlgn="base" hangingPunct="0">
              <a:spcBef>
                <a:spcPct val="0"/>
              </a:spcBef>
              <a:spcAft>
                <a:spcPct val="0"/>
              </a:spcAft>
              <a:defRPr/>
            </a:pPr>
            <a:endParaRPr lang="en-AU" dirty="0">
              <a:solidFill>
                <a:prstClr val="white"/>
              </a:solidFill>
              <a:latin typeface="Avenir Next LT Pro Demi" panose="020B0704020202020204" pitchFamily="34" charset="0"/>
            </a:endParaRPr>
          </a:p>
          <a:p>
            <a:pPr algn="ctr" defTabSz="457200" eaLnBrk="0" fontAlgn="base" hangingPunct="0">
              <a:spcBef>
                <a:spcPct val="0"/>
              </a:spcBef>
              <a:spcAft>
                <a:spcPct val="0"/>
              </a:spcAft>
              <a:defRPr/>
            </a:pPr>
            <a:r>
              <a:rPr lang="en-AU" dirty="0">
                <a:solidFill>
                  <a:prstClr val="white"/>
                </a:solidFill>
                <a:latin typeface="Avenir Next LT Pro Demi" panose="020B0704020202020204" pitchFamily="34" charset="0"/>
              </a:rPr>
              <a:t>Section 64</a:t>
            </a:r>
          </a:p>
        </p:txBody>
      </p:sp>
      <p:sp>
        <p:nvSpPr>
          <p:cNvPr id="7" name="Flowchart: Connector 6">
            <a:extLst>
              <a:ext uri="{FF2B5EF4-FFF2-40B4-BE49-F238E27FC236}">
                <a16:creationId xmlns:a16="http://schemas.microsoft.com/office/drawing/2014/main" id="{3A93D825-E4AE-BC0F-7339-84A5179FA6C5}"/>
              </a:ext>
            </a:extLst>
          </p:cNvPr>
          <p:cNvSpPr/>
          <p:nvPr/>
        </p:nvSpPr>
        <p:spPr>
          <a:xfrm>
            <a:off x="6103788" y="535629"/>
            <a:ext cx="1574800" cy="1595438"/>
          </a:xfrm>
          <a:prstGeom prst="flowChartConnector">
            <a:avLst/>
          </a:prstGeom>
          <a:solidFill>
            <a:schemeClr val="bg1">
              <a:lumMod val="50000"/>
            </a:schemeClr>
          </a:solidFill>
          <a:ln>
            <a:noFill/>
          </a:ln>
          <a:effectLst>
            <a:outerShdw blurRad="50800" dist="38100" dir="8100000" sx="103000" sy="103000" algn="tr" rotWithShape="0">
              <a:prstClr val="black">
                <a:alpha val="40000"/>
              </a:prstClr>
            </a:outerShdw>
          </a:effectLst>
          <a:scene3d>
            <a:camera prst="orthographicFront"/>
            <a:lightRig rig="threePt" dir="t"/>
          </a:scene3d>
          <a:sp3d>
            <a:bevelB prst="relaxedInset"/>
          </a:sp3d>
        </p:spPr>
        <p:style>
          <a:lnRef idx="1">
            <a:schemeClr val="accent1"/>
          </a:lnRef>
          <a:fillRef idx="3">
            <a:schemeClr val="accent1"/>
          </a:fillRef>
          <a:effectRef idx="2">
            <a:schemeClr val="accent1"/>
          </a:effectRef>
          <a:fontRef idx="minor">
            <a:schemeClr val="lt1"/>
          </a:fontRef>
        </p:style>
        <p:txBody>
          <a:bodyPr anchor="ctr">
            <a:normAutofit/>
          </a:bodyPr>
          <a:lstStyle/>
          <a:p>
            <a:pPr algn="ctr" defTabSz="457200" eaLnBrk="0" fontAlgn="base" hangingPunct="0">
              <a:spcBef>
                <a:spcPct val="0"/>
              </a:spcBef>
              <a:spcAft>
                <a:spcPct val="0"/>
              </a:spcAft>
              <a:defRPr/>
            </a:pPr>
            <a:r>
              <a:rPr lang="en-AU" sz="1400" dirty="0">
                <a:solidFill>
                  <a:prstClr val="white"/>
                </a:solidFill>
                <a:latin typeface="Avenir Next LT Pro Demi" panose="020B0704020202020204" pitchFamily="34" charset="0"/>
              </a:rPr>
              <a:t>Developer works</a:t>
            </a:r>
            <a:endParaRPr lang="en-AU" sz="1400" i="1" dirty="0">
              <a:solidFill>
                <a:prstClr val="white"/>
              </a:solidFill>
              <a:latin typeface="Avenir Next LT Pro Demi" panose="020B0704020202020204" pitchFamily="34" charset="0"/>
            </a:endParaRPr>
          </a:p>
        </p:txBody>
      </p:sp>
      <p:sp>
        <p:nvSpPr>
          <p:cNvPr id="9" name="Flowchart: Connector 8">
            <a:extLst>
              <a:ext uri="{FF2B5EF4-FFF2-40B4-BE49-F238E27FC236}">
                <a16:creationId xmlns:a16="http://schemas.microsoft.com/office/drawing/2014/main" id="{A2D9BC9D-D932-7CF8-CCF2-5D9470635BAC}"/>
              </a:ext>
            </a:extLst>
          </p:cNvPr>
          <p:cNvSpPr/>
          <p:nvPr/>
        </p:nvSpPr>
        <p:spPr>
          <a:xfrm>
            <a:off x="7558267" y="2072110"/>
            <a:ext cx="1573212" cy="1595438"/>
          </a:xfrm>
          <a:prstGeom prst="flowChartConnector">
            <a:avLst/>
          </a:prstGeom>
          <a:solidFill>
            <a:schemeClr val="tx1">
              <a:lumMod val="50000"/>
              <a:lumOff val="50000"/>
            </a:schemeClr>
          </a:solidFill>
          <a:ln>
            <a:noFill/>
          </a:ln>
          <a:effectLst>
            <a:outerShdw blurRad="50800" dist="38100" dir="8100000" sx="103000" sy="103000" algn="tr" rotWithShape="0">
              <a:prstClr val="black">
                <a:alpha val="40000"/>
              </a:prstClr>
            </a:outerShdw>
          </a:effectLst>
          <a:scene3d>
            <a:camera prst="orthographicFront"/>
            <a:lightRig rig="threePt" dir="t"/>
          </a:scene3d>
          <a:sp3d>
            <a:bevelB prst="relaxedInset"/>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eaLnBrk="0" fontAlgn="base" hangingPunct="0">
              <a:spcBef>
                <a:spcPct val="0"/>
              </a:spcBef>
              <a:spcAft>
                <a:spcPct val="0"/>
              </a:spcAft>
              <a:defRPr/>
            </a:pPr>
            <a:r>
              <a:rPr lang="en-AU" sz="1400" dirty="0">
                <a:solidFill>
                  <a:prstClr val="white"/>
                </a:solidFill>
                <a:latin typeface="Avenir Next LT Pro Demi" panose="020B0704020202020204" pitchFamily="34" charset="0"/>
              </a:rPr>
              <a:t>Grants</a:t>
            </a:r>
          </a:p>
        </p:txBody>
      </p:sp>
      <p:sp>
        <p:nvSpPr>
          <p:cNvPr id="11" name="Flowchart: Connector 10">
            <a:extLst>
              <a:ext uri="{FF2B5EF4-FFF2-40B4-BE49-F238E27FC236}">
                <a16:creationId xmlns:a16="http://schemas.microsoft.com/office/drawing/2014/main" id="{A0F8A58B-392D-5DCC-E006-26B740CB4287}"/>
              </a:ext>
            </a:extLst>
          </p:cNvPr>
          <p:cNvSpPr/>
          <p:nvPr/>
        </p:nvSpPr>
        <p:spPr>
          <a:xfrm>
            <a:off x="3934172" y="535629"/>
            <a:ext cx="1573212" cy="1595438"/>
          </a:xfrm>
          <a:prstGeom prst="flowChartConnector">
            <a:avLst/>
          </a:prstGeom>
          <a:solidFill>
            <a:schemeClr val="bg1">
              <a:lumMod val="50000"/>
            </a:schemeClr>
          </a:solidFill>
          <a:ln>
            <a:noFill/>
          </a:ln>
          <a:effectLst>
            <a:outerShdw blurRad="50800" dist="38100" dir="8100000" sx="103000" sy="103000" algn="tr" rotWithShape="0">
              <a:prstClr val="black">
                <a:alpha val="40000"/>
              </a:prstClr>
            </a:outerShdw>
          </a:effectLst>
          <a:scene3d>
            <a:camera prst="orthographicFront"/>
            <a:lightRig rig="threePt" dir="t"/>
          </a:scene3d>
          <a:sp3d>
            <a:bevelB prst="relaxedInset"/>
          </a:sp3d>
        </p:spPr>
        <p:style>
          <a:lnRef idx="1">
            <a:schemeClr val="accent1"/>
          </a:lnRef>
          <a:fillRef idx="3">
            <a:schemeClr val="accent1"/>
          </a:fillRef>
          <a:effectRef idx="2">
            <a:schemeClr val="accent1"/>
          </a:effectRef>
          <a:fontRef idx="minor">
            <a:schemeClr val="lt1"/>
          </a:fontRef>
        </p:style>
        <p:txBody>
          <a:bodyPr lIns="0" rIns="0" anchor="ctr"/>
          <a:lstStyle/>
          <a:p>
            <a:pPr algn="ctr" defTabSz="457200" eaLnBrk="0" fontAlgn="base" hangingPunct="0">
              <a:spcBef>
                <a:spcPct val="0"/>
              </a:spcBef>
              <a:spcAft>
                <a:spcPct val="0"/>
              </a:spcAft>
              <a:defRPr/>
            </a:pPr>
            <a:r>
              <a:rPr lang="en-AU" sz="1400" dirty="0">
                <a:solidFill>
                  <a:prstClr val="white"/>
                </a:solidFill>
                <a:latin typeface="Avenir Next LT Pro Demi" panose="020B0704020202020204" pitchFamily="34" charset="0"/>
              </a:rPr>
              <a:t>Local  contributions</a:t>
            </a:r>
          </a:p>
          <a:p>
            <a:pPr algn="ctr" defTabSz="457200" eaLnBrk="0" fontAlgn="base" hangingPunct="0">
              <a:spcBef>
                <a:spcPct val="0"/>
              </a:spcBef>
              <a:spcAft>
                <a:spcPct val="0"/>
              </a:spcAft>
              <a:defRPr/>
            </a:pPr>
            <a:endParaRPr lang="en-AU" sz="1400" dirty="0">
              <a:solidFill>
                <a:prstClr val="white"/>
              </a:solidFill>
              <a:latin typeface="Avenir Next LT Pro Demi" panose="020B0704020202020204" pitchFamily="34" charset="0"/>
            </a:endParaRPr>
          </a:p>
          <a:p>
            <a:pPr algn="ctr" defTabSz="457200" eaLnBrk="0" fontAlgn="base" hangingPunct="0">
              <a:spcBef>
                <a:spcPct val="0"/>
              </a:spcBef>
              <a:spcAft>
                <a:spcPct val="0"/>
              </a:spcAft>
              <a:defRPr/>
            </a:pPr>
            <a:r>
              <a:rPr lang="en-AU" sz="1400" i="1" dirty="0">
                <a:solidFill>
                  <a:prstClr val="white"/>
                </a:solidFill>
                <a:latin typeface="Avenir Next LT Pro Demi" panose="020B0704020202020204" pitchFamily="34" charset="0"/>
              </a:rPr>
              <a:t>S 7.11</a:t>
            </a:r>
          </a:p>
          <a:p>
            <a:pPr algn="ctr" defTabSz="457200" eaLnBrk="0" fontAlgn="base" hangingPunct="0">
              <a:spcBef>
                <a:spcPct val="0"/>
              </a:spcBef>
              <a:spcAft>
                <a:spcPct val="0"/>
              </a:spcAft>
              <a:defRPr/>
            </a:pPr>
            <a:r>
              <a:rPr lang="en-AU" sz="1400" i="1" dirty="0">
                <a:solidFill>
                  <a:prstClr val="white"/>
                </a:solidFill>
                <a:latin typeface="Avenir Next LT Pro Demi" panose="020B0704020202020204" pitchFamily="34" charset="0"/>
              </a:rPr>
              <a:t>S 7.12</a:t>
            </a:r>
          </a:p>
          <a:p>
            <a:pPr algn="ctr" defTabSz="457200" eaLnBrk="0" fontAlgn="base" hangingPunct="0">
              <a:spcBef>
                <a:spcPct val="0"/>
              </a:spcBef>
              <a:spcAft>
                <a:spcPct val="0"/>
              </a:spcAft>
              <a:defRPr/>
            </a:pPr>
            <a:endParaRPr lang="en-AU" sz="1400" i="1" dirty="0">
              <a:solidFill>
                <a:prstClr val="white"/>
              </a:solidFill>
              <a:latin typeface="Avenir Next LT Pro Demi" panose="020B0704020202020204" pitchFamily="34" charset="0"/>
            </a:endParaRPr>
          </a:p>
        </p:txBody>
      </p:sp>
      <p:sp>
        <p:nvSpPr>
          <p:cNvPr id="12" name="Flowchart: Connector 11">
            <a:extLst>
              <a:ext uri="{FF2B5EF4-FFF2-40B4-BE49-F238E27FC236}">
                <a16:creationId xmlns:a16="http://schemas.microsoft.com/office/drawing/2014/main" id="{37AEF4F5-DF9C-947E-B38A-FE7F36A9BC8B}"/>
              </a:ext>
            </a:extLst>
          </p:cNvPr>
          <p:cNvSpPr/>
          <p:nvPr/>
        </p:nvSpPr>
        <p:spPr>
          <a:xfrm>
            <a:off x="2504976" y="4149080"/>
            <a:ext cx="1573212" cy="1595438"/>
          </a:xfrm>
          <a:prstGeom prst="flowChartConnector">
            <a:avLst/>
          </a:prstGeom>
          <a:solidFill>
            <a:schemeClr val="tx1">
              <a:lumMod val="50000"/>
              <a:lumOff val="50000"/>
            </a:schemeClr>
          </a:solidFill>
          <a:ln>
            <a:noFill/>
          </a:ln>
          <a:effectLst>
            <a:outerShdw blurRad="50800" dist="38100" dir="8100000" sx="103000" sy="103000" algn="tr" rotWithShape="0">
              <a:prstClr val="black">
                <a:alpha val="40000"/>
              </a:prstClr>
            </a:outerShdw>
          </a:effectLst>
          <a:scene3d>
            <a:camera prst="orthographicFront"/>
            <a:lightRig rig="threePt" dir="t"/>
          </a:scene3d>
          <a:sp3d>
            <a:bevelB prst="relaxedInset"/>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eaLnBrk="0" fontAlgn="base" hangingPunct="0">
              <a:spcBef>
                <a:spcPct val="0"/>
              </a:spcBef>
              <a:spcAft>
                <a:spcPct val="0"/>
              </a:spcAft>
              <a:defRPr/>
            </a:pPr>
            <a:r>
              <a:rPr lang="en-AU" sz="1400" dirty="0">
                <a:solidFill>
                  <a:prstClr val="white"/>
                </a:solidFill>
                <a:latin typeface="Avenir Next LT Pro Demi" panose="020B0704020202020204" pitchFamily="34" charset="0"/>
              </a:rPr>
              <a:t>Borrowings and Loans </a:t>
            </a:r>
          </a:p>
        </p:txBody>
      </p:sp>
      <p:sp>
        <p:nvSpPr>
          <p:cNvPr id="15" name="Flowchart: Connector 14">
            <a:extLst>
              <a:ext uri="{FF2B5EF4-FFF2-40B4-BE49-F238E27FC236}">
                <a16:creationId xmlns:a16="http://schemas.microsoft.com/office/drawing/2014/main" id="{BA10D4D3-93D3-3FB1-4077-8F74F237F2F7}"/>
              </a:ext>
            </a:extLst>
          </p:cNvPr>
          <p:cNvSpPr/>
          <p:nvPr/>
        </p:nvSpPr>
        <p:spPr>
          <a:xfrm>
            <a:off x="2205980" y="1977578"/>
            <a:ext cx="1573212" cy="1595438"/>
          </a:xfrm>
          <a:prstGeom prst="flowChartConnector">
            <a:avLst/>
          </a:prstGeom>
          <a:solidFill>
            <a:schemeClr val="tx1">
              <a:lumMod val="50000"/>
              <a:lumOff val="50000"/>
            </a:schemeClr>
          </a:solidFill>
          <a:ln>
            <a:noFill/>
          </a:ln>
          <a:effectLst>
            <a:outerShdw blurRad="50800" dist="38100" dir="8100000" sx="103000" sy="103000" algn="tr" rotWithShape="0">
              <a:prstClr val="black">
                <a:alpha val="40000"/>
              </a:prstClr>
            </a:outerShdw>
          </a:effectLst>
          <a:scene3d>
            <a:camera prst="orthographicFront"/>
            <a:lightRig rig="threePt" dir="t"/>
          </a:scene3d>
          <a:sp3d>
            <a:bevelB prst="relaxedInset"/>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eaLnBrk="0" fontAlgn="base" hangingPunct="0">
              <a:spcBef>
                <a:spcPct val="0"/>
              </a:spcBef>
              <a:spcAft>
                <a:spcPct val="0"/>
              </a:spcAft>
              <a:defRPr/>
            </a:pPr>
            <a:r>
              <a:rPr lang="en-AU" sz="1400" dirty="0">
                <a:solidFill>
                  <a:prstClr val="white"/>
                </a:solidFill>
                <a:latin typeface="Avenir Next LT Pro Demi" panose="020B0704020202020204" pitchFamily="34" charset="0"/>
              </a:rPr>
              <a:t>Internal revenue - user charges</a:t>
            </a:r>
          </a:p>
        </p:txBody>
      </p:sp>
      <p:sp>
        <p:nvSpPr>
          <p:cNvPr id="16" name="Flowchart: Connector 15">
            <a:extLst>
              <a:ext uri="{FF2B5EF4-FFF2-40B4-BE49-F238E27FC236}">
                <a16:creationId xmlns:a16="http://schemas.microsoft.com/office/drawing/2014/main" id="{CB61B4C0-3B98-7FB9-55F6-8A77E45E7024}"/>
              </a:ext>
            </a:extLst>
          </p:cNvPr>
          <p:cNvSpPr/>
          <p:nvPr/>
        </p:nvSpPr>
        <p:spPr>
          <a:xfrm>
            <a:off x="7318548" y="4221088"/>
            <a:ext cx="1573212" cy="1595438"/>
          </a:xfrm>
          <a:prstGeom prst="flowChartConnector">
            <a:avLst/>
          </a:prstGeom>
          <a:solidFill>
            <a:schemeClr val="tx1">
              <a:lumMod val="50000"/>
              <a:lumOff val="50000"/>
            </a:schemeClr>
          </a:solidFill>
          <a:ln>
            <a:noFill/>
          </a:ln>
          <a:effectLst>
            <a:outerShdw blurRad="50800" dist="38100" dir="8100000" sx="103000" sy="103000" algn="tr" rotWithShape="0">
              <a:prstClr val="black">
                <a:alpha val="40000"/>
              </a:prstClr>
            </a:outerShdw>
          </a:effectLst>
          <a:scene3d>
            <a:camera prst="orthographicFront"/>
            <a:lightRig rig="threePt" dir="t"/>
          </a:scene3d>
          <a:sp3d>
            <a:bevelB prst="relaxedInset"/>
          </a:sp3d>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457200" eaLnBrk="0" fontAlgn="base" hangingPunct="0">
              <a:spcBef>
                <a:spcPct val="0"/>
              </a:spcBef>
              <a:spcAft>
                <a:spcPct val="0"/>
              </a:spcAft>
              <a:defRPr/>
            </a:pPr>
            <a:endParaRPr lang="en-AU" sz="1400" dirty="0">
              <a:solidFill>
                <a:prstClr val="white"/>
              </a:solidFill>
              <a:latin typeface="Avenir Next LT Pro Demi" panose="020B0704020202020204" pitchFamily="34" charset="0"/>
            </a:endParaRPr>
          </a:p>
          <a:p>
            <a:pPr algn="ctr" defTabSz="457200" eaLnBrk="0" fontAlgn="base" hangingPunct="0">
              <a:spcBef>
                <a:spcPct val="0"/>
              </a:spcBef>
              <a:spcAft>
                <a:spcPct val="0"/>
              </a:spcAft>
              <a:defRPr/>
            </a:pPr>
            <a:r>
              <a:rPr lang="en-AU" sz="1400" dirty="0">
                <a:solidFill>
                  <a:prstClr val="white"/>
                </a:solidFill>
                <a:latin typeface="Avenir Next LT Pro Demi" panose="020B0704020202020204" pitchFamily="34" charset="0"/>
              </a:rPr>
              <a:t>Planning Agreement</a:t>
            </a:r>
          </a:p>
          <a:p>
            <a:pPr algn="ctr" defTabSz="457200" eaLnBrk="0" fontAlgn="base" hangingPunct="0">
              <a:spcBef>
                <a:spcPct val="0"/>
              </a:spcBef>
              <a:spcAft>
                <a:spcPct val="0"/>
              </a:spcAft>
              <a:defRPr/>
            </a:pPr>
            <a:endParaRPr lang="en-AU" sz="1400" dirty="0">
              <a:solidFill>
                <a:prstClr val="white"/>
              </a:solidFill>
              <a:latin typeface="Avenir Next LT Pro Demi" panose="020B0704020202020204" pitchFamily="34" charset="0"/>
            </a:endParaRPr>
          </a:p>
          <a:p>
            <a:pPr algn="ctr" defTabSz="457200" eaLnBrk="0" fontAlgn="base" hangingPunct="0">
              <a:spcBef>
                <a:spcPct val="0"/>
              </a:spcBef>
              <a:spcAft>
                <a:spcPct val="0"/>
              </a:spcAft>
              <a:defRPr/>
            </a:pPr>
            <a:r>
              <a:rPr lang="en-AU" sz="1400" dirty="0">
                <a:solidFill>
                  <a:prstClr val="white"/>
                </a:solidFill>
                <a:latin typeface="Avenir Next LT Pro Demi" panose="020B0704020202020204" pitchFamily="34" charset="0"/>
              </a:rPr>
              <a:t> </a:t>
            </a:r>
          </a:p>
        </p:txBody>
      </p:sp>
    </p:spTree>
    <p:extLst>
      <p:ext uri="{BB962C8B-B14F-4D97-AF65-F5344CB8AC3E}">
        <p14:creationId xmlns:p14="http://schemas.microsoft.com/office/powerpoint/2010/main" val="1894990987"/>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2668A-7356-5E4C-C068-1A785150E778}"/>
              </a:ext>
            </a:extLst>
          </p:cNvPr>
          <p:cNvSpPr>
            <a:spLocks noGrp="1"/>
          </p:cNvSpPr>
          <p:nvPr>
            <p:ph type="title"/>
          </p:nvPr>
        </p:nvSpPr>
        <p:spPr/>
        <p:txBody>
          <a:bodyPr/>
          <a:lstStyle/>
          <a:p>
            <a:r>
              <a:rPr lang="en-AU" dirty="0"/>
              <a:t>Outline of legislation</a:t>
            </a:r>
          </a:p>
        </p:txBody>
      </p:sp>
      <p:sp>
        <p:nvSpPr>
          <p:cNvPr id="4" name="Slide Number Placeholder 3">
            <a:extLst>
              <a:ext uri="{FF2B5EF4-FFF2-40B4-BE49-F238E27FC236}">
                <a16:creationId xmlns:a16="http://schemas.microsoft.com/office/drawing/2014/main" id="{D2CBC4D0-9150-7067-C1EE-0631E587C05C}"/>
              </a:ext>
            </a:extLst>
          </p:cNvPr>
          <p:cNvSpPr>
            <a:spLocks noGrp="1"/>
          </p:cNvSpPr>
          <p:nvPr>
            <p:ph type="sldNum" sz="quarter" idx="12"/>
          </p:nvPr>
        </p:nvSpPr>
        <p:spPr/>
        <p:txBody>
          <a:bodyPr/>
          <a:lstStyle/>
          <a:p>
            <a:fld id="{AAEAE4A8-A6E5-453E-B946-FB774B73F48C}" type="slidenum">
              <a:rPr lang="en-AU" smtClean="0"/>
              <a:t>3</a:t>
            </a:fld>
            <a:endParaRPr lang="en-AU"/>
          </a:p>
        </p:txBody>
      </p:sp>
      <p:sp>
        <p:nvSpPr>
          <p:cNvPr id="5" name="Content Placeholder 4">
            <a:extLst>
              <a:ext uri="{FF2B5EF4-FFF2-40B4-BE49-F238E27FC236}">
                <a16:creationId xmlns:a16="http://schemas.microsoft.com/office/drawing/2014/main" id="{E8966BDF-7CDE-03F7-2FE0-11AECD9E8A7F}"/>
              </a:ext>
            </a:extLst>
          </p:cNvPr>
          <p:cNvSpPr>
            <a:spLocks noGrp="1"/>
          </p:cNvSpPr>
          <p:nvPr>
            <p:ph sz="half" idx="13"/>
          </p:nvPr>
        </p:nvSpPr>
        <p:spPr>
          <a:xfrm>
            <a:off x="765820" y="1686781"/>
            <a:ext cx="10009112" cy="2132856"/>
          </a:xfrm>
        </p:spPr>
        <p:txBody>
          <a:bodyPr/>
          <a:lstStyle/>
          <a:p>
            <a:pPr marL="0" indent="0" algn="ctr">
              <a:buNone/>
            </a:pPr>
            <a:r>
              <a:rPr lang="en-US" sz="3600" dirty="0"/>
              <a:t>Section 64 of the Local Government Act 1993 </a:t>
            </a:r>
          </a:p>
          <a:p>
            <a:pPr marL="0" indent="0" algn="ctr">
              <a:buNone/>
            </a:pPr>
            <a:r>
              <a:rPr lang="en-US" sz="3600" dirty="0"/>
              <a:t>by means of a cross-reference to </a:t>
            </a:r>
          </a:p>
          <a:p>
            <a:pPr marL="0" indent="0" algn="ctr">
              <a:buNone/>
            </a:pPr>
            <a:r>
              <a:rPr lang="en-US" sz="3600" dirty="0"/>
              <a:t>Section 306 of the Water Management Act 2000</a:t>
            </a:r>
          </a:p>
          <a:p>
            <a:endParaRPr lang="en-AU" dirty="0"/>
          </a:p>
        </p:txBody>
      </p:sp>
      <p:pic>
        <p:nvPicPr>
          <p:cNvPr id="7" name="Picture 6" descr="Hand with a gavel">
            <a:extLst>
              <a:ext uri="{FF2B5EF4-FFF2-40B4-BE49-F238E27FC236}">
                <a16:creationId xmlns:a16="http://schemas.microsoft.com/office/drawing/2014/main" id="{AC07687E-4B38-3B3F-13D0-2706BF7130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820" y="4293096"/>
            <a:ext cx="3199284" cy="2132856"/>
          </a:xfrm>
          <a:prstGeom prst="rect">
            <a:avLst/>
          </a:prstGeom>
        </p:spPr>
      </p:pic>
      <p:sp>
        <p:nvSpPr>
          <p:cNvPr id="3" name="Content Placeholder 4">
            <a:extLst>
              <a:ext uri="{FF2B5EF4-FFF2-40B4-BE49-F238E27FC236}">
                <a16:creationId xmlns:a16="http://schemas.microsoft.com/office/drawing/2014/main" id="{0C39E495-EFB8-A04B-B08B-5D40A271A036}"/>
              </a:ext>
            </a:extLst>
          </p:cNvPr>
          <p:cNvSpPr txBox="1">
            <a:spLocks/>
          </p:cNvSpPr>
          <p:nvPr/>
        </p:nvSpPr>
        <p:spPr>
          <a:xfrm>
            <a:off x="4510236" y="4233569"/>
            <a:ext cx="5681741" cy="2132856"/>
          </a:xfrm>
          <a:prstGeom prst="rect">
            <a:avLst/>
          </a:prstGeom>
        </p:spPr>
        <p:txBody>
          <a:bodyPr vert="horz" lIns="91440" tIns="45720" rIns="91440" bIns="45720" rtlCol="0">
            <a:normAutofit/>
          </a:bodyPr>
          <a:lstStyle>
            <a:lvl1pPr marL="457200" marR="0" indent="-457200" algn="l" defTabSz="914126" rtl="0" eaLnBrk="1" fontAlgn="auto" latinLnBrk="0" hangingPunct="1">
              <a:lnSpc>
                <a:spcPct val="100000"/>
              </a:lnSpc>
              <a:spcBef>
                <a:spcPts val="600"/>
              </a:spcBef>
              <a:spcAft>
                <a:spcPts val="600"/>
              </a:spcAft>
              <a:buClrTx/>
              <a:buSzPct val="70000"/>
              <a:buFont typeface="Wingdings" panose="05000000000000000000" pitchFamily="2" charset="2"/>
              <a:buChar char="§"/>
              <a:tabLst/>
              <a:defRPr sz="3200" kern="1200">
                <a:solidFill>
                  <a:srgbClr val="000000"/>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sym typeface="Wingdings" panose="05000000000000000000" pitchFamily="2" charset="2"/>
              </a:defRPr>
            </a:lvl2pPr>
            <a:lvl3pPr marL="1116000" marR="0" indent="-230400" algn="l" defTabSz="914126" rtl="0" eaLnBrk="1" fontAlgn="auto" latinLnBrk="0" hangingPunct="1">
              <a:lnSpc>
                <a:spcPct val="90000"/>
              </a:lnSpc>
              <a:spcBef>
                <a:spcPts val="600"/>
              </a:spcBef>
              <a:spcAft>
                <a:spcPts val="600"/>
              </a:spcAft>
              <a:buClrTx/>
              <a:buSzTx/>
              <a:buFont typeface="Arial" panose="020B0604020202020204" pitchFamily="34" charset="0"/>
              <a:buChar char="▫"/>
              <a:tabLst/>
              <a:defRPr sz="2800" kern="1200">
                <a:solidFill>
                  <a:srgbClr val="000000"/>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3600" dirty="0">
                <a:solidFill>
                  <a:srgbClr val="00B0F0"/>
                </a:solidFill>
              </a:rPr>
              <a:t>Section 64 Contributions </a:t>
            </a:r>
          </a:p>
          <a:p>
            <a:pPr marL="0" indent="0" algn="ctr">
              <a:buNone/>
            </a:pPr>
            <a:r>
              <a:rPr lang="en-AU" sz="3600" dirty="0">
                <a:solidFill>
                  <a:srgbClr val="00B0F0"/>
                </a:solidFill>
              </a:rPr>
              <a:t>or </a:t>
            </a:r>
          </a:p>
          <a:p>
            <a:pPr marL="0" indent="0" algn="ctr">
              <a:buNone/>
            </a:pPr>
            <a:r>
              <a:rPr lang="en-AU" sz="3600" dirty="0">
                <a:solidFill>
                  <a:srgbClr val="00B0F0"/>
                </a:solidFill>
              </a:rPr>
              <a:t>Developer Charges </a:t>
            </a:r>
          </a:p>
        </p:txBody>
      </p:sp>
      <p:sp>
        <p:nvSpPr>
          <p:cNvPr id="6" name="Content Placeholder 4">
            <a:extLst>
              <a:ext uri="{FF2B5EF4-FFF2-40B4-BE49-F238E27FC236}">
                <a16:creationId xmlns:a16="http://schemas.microsoft.com/office/drawing/2014/main" id="{798D840D-C51C-A9F4-04F4-BA4C6DF7D376}"/>
              </a:ext>
            </a:extLst>
          </p:cNvPr>
          <p:cNvSpPr txBox="1">
            <a:spLocks/>
          </p:cNvSpPr>
          <p:nvPr/>
        </p:nvSpPr>
        <p:spPr>
          <a:xfrm>
            <a:off x="10215445" y="4505860"/>
            <a:ext cx="1287759" cy="1707327"/>
          </a:xfrm>
          <a:prstGeom prst="rect">
            <a:avLst/>
          </a:prstGeom>
        </p:spPr>
        <p:txBody>
          <a:bodyPr vert="horz" lIns="91440" tIns="45720" rIns="91440" bIns="45720" rtlCol="0">
            <a:normAutofit/>
          </a:bodyPr>
          <a:lstStyle>
            <a:lvl1pPr marL="457200" marR="0" indent="-457200" algn="l" defTabSz="914126" rtl="0" eaLnBrk="1" fontAlgn="auto" latinLnBrk="0" hangingPunct="1">
              <a:lnSpc>
                <a:spcPct val="100000"/>
              </a:lnSpc>
              <a:spcBef>
                <a:spcPts val="600"/>
              </a:spcBef>
              <a:spcAft>
                <a:spcPts val="600"/>
              </a:spcAft>
              <a:buClrTx/>
              <a:buSzPct val="70000"/>
              <a:buFont typeface="Wingdings" panose="05000000000000000000" pitchFamily="2" charset="2"/>
              <a:buChar char="§"/>
              <a:tabLst/>
              <a:defRPr sz="3200" kern="1200">
                <a:solidFill>
                  <a:srgbClr val="000000"/>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sym typeface="Wingdings" panose="05000000000000000000" pitchFamily="2" charset="2"/>
              </a:defRPr>
            </a:lvl2pPr>
            <a:lvl3pPr marL="1116000" marR="0" indent="-230400" algn="l" defTabSz="914126" rtl="0" eaLnBrk="1" fontAlgn="auto" latinLnBrk="0" hangingPunct="1">
              <a:lnSpc>
                <a:spcPct val="90000"/>
              </a:lnSpc>
              <a:spcBef>
                <a:spcPts val="600"/>
              </a:spcBef>
              <a:spcAft>
                <a:spcPts val="600"/>
              </a:spcAft>
              <a:buClrTx/>
              <a:buSzTx/>
              <a:buFont typeface="Arial" panose="020B0604020202020204" pitchFamily="34" charset="0"/>
              <a:buChar char="▫"/>
              <a:tabLst/>
              <a:defRPr sz="2800" kern="1200">
                <a:solidFill>
                  <a:srgbClr val="000000"/>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8800" dirty="0">
                <a:solidFill>
                  <a:srgbClr val="F15A29"/>
                </a:solidFill>
              </a:rPr>
              <a:t>?</a:t>
            </a:r>
            <a:endParaRPr lang="en-AU" sz="8800" dirty="0">
              <a:solidFill>
                <a:srgbClr val="F15A29"/>
              </a:solidFill>
            </a:endParaRPr>
          </a:p>
        </p:txBody>
      </p:sp>
    </p:spTree>
    <p:extLst>
      <p:ext uri="{BB962C8B-B14F-4D97-AF65-F5344CB8AC3E}">
        <p14:creationId xmlns:p14="http://schemas.microsoft.com/office/powerpoint/2010/main" val="1482047755"/>
      </p:ext>
    </p:extLst>
  </p:cSld>
  <p:clrMapOvr>
    <a:masterClrMapping/>
  </p:clrMapOvr>
  <mc:AlternateContent xmlns:mc="http://schemas.openxmlformats.org/markup-compatibility/2006" xmlns:p14="http://schemas.microsoft.com/office/powerpoint/2010/main">
    <mc:Choice Requires="p14">
      <p:transition p14:dur="10" advTm="6000"/>
    </mc:Choice>
    <mc:Fallback xmlns="">
      <p:transition advTm="6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4A71E7-0711-7EF8-4347-E3F4BD87047E}"/>
              </a:ext>
            </a:extLst>
          </p:cNvPr>
          <p:cNvSpPr>
            <a:spLocks noGrp="1"/>
          </p:cNvSpPr>
          <p:nvPr>
            <p:ph type="sldNum" sz="quarter" idx="12"/>
          </p:nvPr>
        </p:nvSpPr>
        <p:spPr/>
        <p:txBody>
          <a:bodyPr/>
          <a:lstStyle/>
          <a:p>
            <a:fld id="{E31375A4-56A4-47D6-9801-1991572033F7}" type="slidenum">
              <a:rPr lang="en-US" smtClean="0"/>
              <a:t>4</a:t>
            </a:fld>
            <a:endParaRPr lang="en-US"/>
          </a:p>
        </p:txBody>
      </p:sp>
      <p:sp>
        <p:nvSpPr>
          <p:cNvPr id="6" name="Title 1">
            <a:extLst>
              <a:ext uri="{FF2B5EF4-FFF2-40B4-BE49-F238E27FC236}">
                <a16:creationId xmlns:a16="http://schemas.microsoft.com/office/drawing/2014/main" id="{D52DD380-0898-712C-8A18-FBBA6B497919}"/>
              </a:ext>
            </a:extLst>
          </p:cNvPr>
          <p:cNvSpPr txBox="1">
            <a:spLocks/>
          </p:cNvSpPr>
          <p:nvPr/>
        </p:nvSpPr>
        <p:spPr>
          <a:xfrm>
            <a:off x="2738305" y="1052736"/>
            <a:ext cx="5961631" cy="2099494"/>
          </a:xfrm>
          <a:prstGeom prst="rect">
            <a:avLst/>
          </a:prstGeom>
        </p:spPr>
        <p:txBody>
          <a:bodyPr vert="horz" lIns="91440" tIns="45720" rIns="91440" bIns="45720" rtlCol="0" anchor="ctr">
            <a:normAutofit fontScale="97500"/>
          </a:bodyPr>
          <a:lstStyle>
            <a:lvl1pPr algn="l" defTabSz="914126" rtl="0" eaLnBrk="1" latinLnBrk="0" hangingPunct="1">
              <a:lnSpc>
                <a:spcPct val="90000"/>
              </a:lnSpc>
              <a:spcBef>
                <a:spcPct val="0"/>
              </a:spcBef>
              <a:buNone/>
              <a:defRPr sz="4000" kern="1200" cap="none" baseline="0">
                <a:solidFill>
                  <a:srgbClr val="F15A29"/>
                </a:solidFill>
                <a:latin typeface="Avenir Next LT Pro" panose="020B0504020202020204" pitchFamily="34" charset="0"/>
                <a:ea typeface="+mj-ea"/>
                <a:cs typeface="Arial" panose="020B0604020202020204" pitchFamily="34" charset="0"/>
              </a:defRPr>
            </a:lvl1pPr>
          </a:lstStyle>
          <a:p>
            <a:pPr algn="ctr"/>
            <a:r>
              <a:rPr lang="en-US" dirty="0">
                <a:latin typeface="Arial" panose="020B0604020202020204" pitchFamily="34" charset="0"/>
              </a:rPr>
              <a:t>Stormwater infrastructure funding options</a:t>
            </a:r>
            <a:endParaRPr lang="en-AU" dirty="0">
              <a:latin typeface="Arial" panose="020B0604020202020204" pitchFamily="34" charset="0"/>
            </a:endParaRPr>
          </a:p>
        </p:txBody>
      </p:sp>
      <p:sp>
        <p:nvSpPr>
          <p:cNvPr id="7" name="Teardrop 6">
            <a:extLst>
              <a:ext uri="{FF2B5EF4-FFF2-40B4-BE49-F238E27FC236}">
                <a16:creationId xmlns:a16="http://schemas.microsoft.com/office/drawing/2014/main" id="{1B1A6F6F-E168-A37B-400C-A4572A34946C}"/>
              </a:ext>
            </a:extLst>
          </p:cNvPr>
          <p:cNvSpPr/>
          <p:nvPr/>
        </p:nvSpPr>
        <p:spPr>
          <a:xfrm>
            <a:off x="1917948" y="3068960"/>
            <a:ext cx="3168352" cy="2880320"/>
          </a:xfrm>
          <a:prstGeom prst="teardrop">
            <a:avLst>
              <a:gd name="adj" fmla="val 111344"/>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849EBCA8-0C32-A83E-1A1B-320719728D13}"/>
              </a:ext>
            </a:extLst>
          </p:cNvPr>
          <p:cNvSpPr txBox="1"/>
          <p:nvPr/>
        </p:nvSpPr>
        <p:spPr>
          <a:xfrm>
            <a:off x="2212128" y="3705771"/>
            <a:ext cx="2880320" cy="1169551"/>
          </a:xfrm>
          <a:prstGeom prst="rect">
            <a:avLst/>
          </a:prstGeom>
          <a:noFill/>
        </p:spPr>
        <p:txBody>
          <a:bodyPr wrap="square" rtlCol="0">
            <a:spAutoFit/>
          </a:bodyPr>
          <a:lstStyle/>
          <a:p>
            <a:r>
              <a:rPr lang="en-US" sz="2800" dirty="0">
                <a:latin typeface="Arial" panose="020B0604020202020204" pitchFamily="34" charset="0"/>
              </a:rPr>
              <a:t>S 7.11 &amp; S 7.12 </a:t>
            </a:r>
            <a:r>
              <a:rPr lang="en-US" sz="2400" dirty="0">
                <a:latin typeface="Arial" panose="020B0604020202020204" pitchFamily="34" charset="0"/>
              </a:rPr>
              <a:t>EPA Act 1979</a:t>
            </a:r>
            <a:endParaRPr lang="en-AU" sz="2400" dirty="0">
              <a:latin typeface="Arial" panose="020B0604020202020204" pitchFamily="34" charset="0"/>
            </a:endParaRPr>
          </a:p>
          <a:p>
            <a:pPr algn="l"/>
            <a:endParaRPr lang="en-AU" dirty="0">
              <a:latin typeface="Arial" panose="020B0604020202020204" pitchFamily="34" charset="0"/>
              <a:cs typeface="Arial" panose="020B0604020202020204" pitchFamily="34" charset="0"/>
            </a:endParaRPr>
          </a:p>
        </p:txBody>
      </p:sp>
      <p:sp>
        <p:nvSpPr>
          <p:cNvPr id="13" name="Teardrop 12">
            <a:extLst>
              <a:ext uri="{FF2B5EF4-FFF2-40B4-BE49-F238E27FC236}">
                <a16:creationId xmlns:a16="http://schemas.microsoft.com/office/drawing/2014/main" id="{8B12C126-8503-11F8-C750-0FCD2C79A283}"/>
              </a:ext>
            </a:extLst>
          </p:cNvPr>
          <p:cNvSpPr/>
          <p:nvPr/>
        </p:nvSpPr>
        <p:spPr>
          <a:xfrm flipH="1">
            <a:off x="6166420" y="3026719"/>
            <a:ext cx="3168352" cy="2880320"/>
          </a:xfrm>
          <a:prstGeom prst="teardrop">
            <a:avLst>
              <a:gd name="adj" fmla="val 10959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extLst>
              <a:ext uri="{FF2B5EF4-FFF2-40B4-BE49-F238E27FC236}">
                <a16:creationId xmlns:a16="http://schemas.microsoft.com/office/drawing/2014/main" id="{AA735847-06A6-D185-B6A0-82D5040D2543}"/>
              </a:ext>
            </a:extLst>
          </p:cNvPr>
          <p:cNvSpPr txBox="1"/>
          <p:nvPr/>
        </p:nvSpPr>
        <p:spPr>
          <a:xfrm>
            <a:off x="6474129" y="3697437"/>
            <a:ext cx="2880320" cy="1538883"/>
          </a:xfrm>
          <a:prstGeom prst="rect">
            <a:avLst/>
          </a:prstGeom>
          <a:noFill/>
        </p:spPr>
        <p:txBody>
          <a:bodyPr wrap="square" rtlCol="0">
            <a:spAutoFit/>
          </a:bodyPr>
          <a:lstStyle/>
          <a:p>
            <a:r>
              <a:rPr lang="en-US" sz="2800" dirty="0">
                <a:latin typeface="Arial" panose="020B0604020202020204" pitchFamily="34" charset="0"/>
              </a:rPr>
              <a:t>S 64 </a:t>
            </a:r>
          </a:p>
          <a:p>
            <a:r>
              <a:rPr lang="en-US" sz="2400" dirty="0">
                <a:latin typeface="Arial" panose="020B0604020202020204" pitchFamily="34" charset="0"/>
              </a:rPr>
              <a:t>Local Government Act 1993</a:t>
            </a:r>
            <a:endParaRPr lang="en-AU" sz="2400" dirty="0">
              <a:latin typeface="Arial" panose="020B0604020202020204" pitchFamily="34" charset="0"/>
            </a:endParaRPr>
          </a:p>
          <a:p>
            <a:pPr algn="l"/>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05055"/>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12F3A-C08F-0FA7-81FB-7567F5BBA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240FC-1F45-B3D6-D274-33C615277F2D}"/>
              </a:ext>
            </a:extLst>
          </p:cNvPr>
          <p:cNvSpPr>
            <a:spLocks noGrp="1"/>
          </p:cNvSpPr>
          <p:nvPr>
            <p:ph type="title"/>
          </p:nvPr>
        </p:nvSpPr>
        <p:spPr>
          <a:xfrm>
            <a:off x="909836" y="372313"/>
            <a:ext cx="9598700" cy="1069661"/>
          </a:xfrm>
        </p:spPr>
        <p:txBody>
          <a:bodyPr anchor="ctr" anchorCtr="0"/>
          <a:lstStyle/>
          <a:p>
            <a:r>
              <a:rPr lang="en-US" dirty="0">
                <a:latin typeface="Arial" panose="020B0604020202020204" pitchFamily="34" charset="0"/>
              </a:rPr>
              <a:t>What are developer charges?</a:t>
            </a:r>
            <a:endParaRPr lang="en-AU" dirty="0">
              <a:latin typeface="Arial" panose="020B0604020202020204" pitchFamily="34" charset="0"/>
            </a:endParaRPr>
          </a:p>
        </p:txBody>
      </p:sp>
      <p:sp>
        <p:nvSpPr>
          <p:cNvPr id="3" name="Content Placeholder 2">
            <a:extLst>
              <a:ext uri="{FF2B5EF4-FFF2-40B4-BE49-F238E27FC236}">
                <a16:creationId xmlns:a16="http://schemas.microsoft.com/office/drawing/2014/main" id="{3B2A615B-9CA3-B739-8BE9-504B4FC68C3D}"/>
              </a:ext>
            </a:extLst>
          </p:cNvPr>
          <p:cNvSpPr>
            <a:spLocks noGrp="1"/>
          </p:cNvSpPr>
          <p:nvPr>
            <p:ph idx="1"/>
          </p:nvPr>
        </p:nvSpPr>
        <p:spPr>
          <a:xfrm>
            <a:off x="909837" y="1441973"/>
            <a:ext cx="6984775" cy="5043713"/>
          </a:xfrm>
        </p:spPr>
        <p:txBody>
          <a:bodyPr>
            <a:normAutofit/>
          </a:bodyPr>
          <a:lstStyle/>
          <a:p>
            <a:pPr>
              <a:defRPr/>
            </a:pPr>
            <a:r>
              <a:rPr lang="en-US" b="1" dirty="0">
                <a:latin typeface="Arial" panose="020B0604020202020204" pitchFamily="34" charset="0"/>
              </a:rPr>
              <a:t>Up-front charges </a:t>
            </a:r>
            <a:r>
              <a:rPr lang="en-US" dirty="0">
                <a:latin typeface="Arial" panose="020B0604020202020204" pitchFamily="34" charset="0"/>
              </a:rPr>
              <a:t>for water supply, sewerage and stormwater infrastructure</a:t>
            </a:r>
          </a:p>
          <a:p>
            <a:pPr>
              <a:defRPr/>
            </a:pPr>
            <a:r>
              <a:rPr lang="en-US" dirty="0">
                <a:latin typeface="Arial" panose="020B0604020202020204" pitchFamily="34" charset="0"/>
              </a:rPr>
              <a:t>Levied on </a:t>
            </a:r>
            <a:r>
              <a:rPr lang="en-US" b="1" dirty="0">
                <a:latin typeface="Arial" panose="020B0604020202020204" pitchFamily="34" charset="0"/>
              </a:rPr>
              <a:t>new development </a:t>
            </a:r>
            <a:r>
              <a:rPr lang="en-US" dirty="0">
                <a:latin typeface="Arial" panose="020B0604020202020204" pitchFamily="34" charset="0"/>
              </a:rPr>
              <a:t>and </a:t>
            </a:r>
            <a:r>
              <a:rPr lang="en-US" b="1" dirty="0">
                <a:latin typeface="Arial" panose="020B0604020202020204" pitchFamily="34" charset="0"/>
              </a:rPr>
              <a:t>redevelopment</a:t>
            </a:r>
          </a:p>
          <a:p>
            <a:pPr>
              <a:defRPr/>
            </a:pPr>
            <a:r>
              <a:rPr lang="en-US" dirty="0">
                <a:latin typeface="Arial" panose="020B0604020202020204" pitchFamily="34" charset="0"/>
              </a:rPr>
              <a:t>Cover </a:t>
            </a:r>
            <a:r>
              <a:rPr lang="en-US" b="1" dirty="0">
                <a:latin typeface="Arial" panose="020B0604020202020204" pitchFamily="34" charset="0"/>
              </a:rPr>
              <a:t>part of the cost </a:t>
            </a:r>
            <a:r>
              <a:rPr lang="en-US" dirty="0">
                <a:latin typeface="Arial" panose="020B0604020202020204" pitchFamily="34" charset="0"/>
              </a:rPr>
              <a:t>of providing the services described on the Levels of Services agreement</a:t>
            </a:r>
          </a:p>
          <a:p>
            <a:pPr marL="0" indent="0">
              <a:lnSpc>
                <a:spcPct val="110000"/>
              </a:lnSpc>
              <a:spcBef>
                <a:spcPts val="1200"/>
              </a:spcBef>
              <a:spcAft>
                <a:spcPts val="800"/>
              </a:spcAft>
              <a:buNone/>
              <a:defRPr/>
            </a:pPr>
            <a:endParaRPr lang="en-US" dirty="0">
              <a:solidFill>
                <a:schemeClr val="tx1"/>
              </a:solidFill>
              <a:ea typeface="Calibri" panose="020F0502020204030204" pitchFamily="34" charset="0"/>
              <a:cs typeface="Times New Roman" panose="02020603050405020304" pitchFamily="18" charset="0"/>
            </a:endParaRPr>
          </a:p>
        </p:txBody>
      </p:sp>
      <p:pic>
        <p:nvPicPr>
          <p:cNvPr id="5" name="Picture 4" descr="Stacks of gold coins">
            <a:extLst>
              <a:ext uri="{FF2B5EF4-FFF2-40B4-BE49-F238E27FC236}">
                <a16:creationId xmlns:a16="http://schemas.microsoft.com/office/drawing/2014/main" id="{B2D48F9B-763B-40A1-BC32-6A4B21FB9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604" y="3058500"/>
            <a:ext cx="4217539" cy="2811693"/>
          </a:xfrm>
          <a:prstGeom prst="rect">
            <a:avLst/>
          </a:prstGeom>
        </p:spPr>
      </p:pic>
    </p:spTree>
    <p:extLst>
      <p:ext uri="{BB962C8B-B14F-4D97-AF65-F5344CB8AC3E}">
        <p14:creationId xmlns:p14="http://schemas.microsoft.com/office/powerpoint/2010/main" val="3107551289"/>
      </p:ext>
    </p:extLst>
  </p:cSld>
  <p:clrMapOvr>
    <a:masterClrMapping/>
  </p:clrMapOvr>
  <mc:AlternateContent xmlns:mc="http://schemas.openxmlformats.org/markup-compatibility/2006" xmlns:p14="http://schemas.microsoft.com/office/powerpoint/2010/main">
    <mc:Choice Requires="p14">
      <p:transition p14:dur="10" advTm="6000"/>
    </mc:Choice>
    <mc:Fallback xmlns="">
      <p:transition advTm="6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8919-96F6-2341-77E3-E2A5C3571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4C0AC-3ACF-9FA6-C89F-38BEFDF701BC}"/>
              </a:ext>
            </a:extLst>
          </p:cNvPr>
          <p:cNvSpPr>
            <a:spLocks noGrp="1"/>
          </p:cNvSpPr>
          <p:nvPr>
            <p:ph type="title"/>
          </p:nvPr>
        </p:nvSpPr>
        <p:spPr/>
        <p:txBody>
          <a:bodyPr>
            <a:normAutofit/>
          </a:bodyPr>
          <a:lstStyle/>
          <a:p>
            <a:r>
              <a:rPr lang="en-AU" dirty="0"/>
              <a:t>Purposes of developer charges</a:t>
            </a:r>
          </a:p>
        </p:txBody>
      </p:sp>
      <p:sp>
        <p:nvSpPr>
          <p:cNvPr id="4" name="Slide Number Placeholder 3">
            <a:extLst>
              <a:ext uri="{FF2B5EF4-FFF2-40B4-BE49-F238E27FC236}">
                <a16:creationId xmlns:a16="http://schemas.microsoft.com/office/drawing/2014/main" id="{6E574626-C4EC-7BDF-CD8D-A37A98C0DA78}"/>
              </a:ext>
            </a:extLst>
          </p:cNvPr>
          <p:cNvSpPr>
            <a:spLocks noGrp="1"/>
          </p:cNvSpPr>
          <p:nvPr>
            <p:ph type="sldNum" sz="quarter" idx="12"/>
          </p:nvPr>
        </p:nvSpPr>
        <p:spPr/>
        <p:txBody>
          <a:bodyPr/>
          <a:lstStyle/>
          <a:p>
            <a:fld id="{AAEAE4A8-A6E5-453E-B946-FB774B73F48C}" type="slidenum">
              <a:rPr lang="en-AU" smtClean="0"/>
              <a:t>6</a:t>
            </a:fld>
            <a:endParaRPr lang="en-AU"/>
          </a:p>
        </p:txBody>
      </p:sp>
      <p:sp>
        <p:nvSpPr>
          <p:cNvPr id="5" name="Content Placeholder 4">
            <a:extLst>
              <a:ext uri="{FF2B5EF4-FFF2-40B4-BE49-F238E27FC236}">
                <a16:creationId xmlns:a16="http://schemas.microsoft.com/office/drawing/2014/main" id="{40875149-C9D8-720C-5F17-0FAFCB31CE4B}"/>
              </a:ext>
            </a:extLst>
          </p:cNvPr>
          <p:cNvSpPr>
            <a:spLocks noGrp="1"/>
          </p:cNvSpPr>
          <p:nvPr>
            <p:ph sz="half" idx="13"/>
          </p:nvPr>
        </p:nvSpPr>
        <p:spPr>
          <a:xfrm>
            <a:off x="676800" y="1846800"/>
            <a:ext cx="10818000" cy="2597298"/>
          </a:xfrm>
        </p:spPr>
        <p:txBody>
          <a:bodyPr/>
          <a:lstStyle/>
          <a:p>
            <a:r>
              <a:rPr lang="en-US" dirty="0"/>
              <a:t>Provide source of funding for infrastructure</a:t>
            </a:r>
          </a:p>
          <a:p>
            <a:r>
              <a:rPr lang="en-US" dirty="0"/>
              <a:t>Provide signals regarding the cost of urban development</a:t>
            </a:r>
          </a:p>
          <a:p>
            <a:r>
              <a:rPr lang="en-US" dirty="0"/>
              <a:t>They are an integral part of the fair pricing of water related services </a:t>
            </a:r>
          </a:p>
          <a:p>
            <a:endParaRPr lang="en-AU" dirty="0"/>
          </a:p>
        </p:txBody>
      </p:sp>
      <p:pic>
        <p:nvPicPr>
          <p:cNvPr id="8" name="Picture 7" descr="Rainbow row of houses">
            <a:extLst>
              <a:ext uri="{FF2B5EF4-FFF2-40B4-BE49-F238E27FC236}">
                <a16:creationId xmlns:a16="http://schemas.microsoft.com/office/drawing/2014/main" id="{80961A29-A624-07CA-32A6-5E37EE53FE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427" y="4261535"/>
            <a:ext cx="3414998" cy="2276872"/>
          </a:xfrm>
          <a:prstGeom prst="rect">
            <a:avLst/>
          </a:prstGeom>
        </p:spPr>
      </p:pic>
      <p:pic>
        <p:nvPicPr>
          <p:cNvPr id="31" name="Picture 30">
            <a:extLst>
              <a:ext uri="{FF2B5EF4-FFF2-40B4-BE49-F238E27FC236}">
                <a16:creationId xmlns:a16="http://schemas.microsoft.com/office/drawing/2014/main" id="{532476BE-0827-6B75-A74D-16AB1447E475}"/>
              </a:ext>
            </a:extLst>
          </p:cNvPr>
          <p:cNvPicPr>
            <a:picLocks noChangeAspect="1"/>
          </p:cNvPicPr>
          <p:nvPr/>
        </p:nvPicPr>
        <p:blipFill>
          <a:blip r:embed="rId4"/>
          <a:srcRect l="10580" t="1776" r="11187" b="-1776"/>
          <a:stretch>
            <a:fillRect/>
          </a:stretch>
        </p:blipFill>
        <p:spPr>
          <a:xfrm>
            <a:off x="6541410" y="4261535"/>
            <a:ext cx="3384376" cy="2276872"/>
          </a:xfrm>
          <a:prstGeom prst="rect">
            <a:avLst/>
          </a:prstGeom>
        </p:spPr>
      </p:pic>
    </p:spTree>
    <p:extLst>
      <p:ext uri="{BB962C8B-B14F-4D97-AF65-F5344CB8AC3E}">
        <p14:creationId xmlns:p14="http://schemas.microsoft.com/office/powerpoint/2010/main" val="1484941156"/>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49DD-8E1E-C070-A3E2-B96C8BEFEC0F}"/>
              </a:ext>
            </a:extLst>
          </p:cNvPr>
          <p:cNvSpPr>
            <a:spLocks noGrp="1"/>
          </p:cNvSpPr>
          <p:nvPr>
            <p:ph type="title"/>
          </p:nvPr>
        </p:nvSpPr>
        <p:spPr>
          <a:xfrm>
            <a:off x="591234" y="2854659"/>
            <a:ext cx="4555479" cy="1148681"/>
          </a:xfrm>
        </p:spPr>
        <p:txBody>
          <a:bodyPr>
            <a:normAutofit fontScale="90000"/>
          </a:bodyPr>
          <a:lstStyle/>
          <a:p>
            <a:r>
              <a:rPr lang="en-US" dirty="0"/>
              <a:t>How are developer charges prepared?</a:t>
            </a:r>
            <a:endParaRPr lang="en-AU" dirty="0"/>
          </a:p>
        </p:txBody>
      </p:sp>
      <p:sp>
        <p:nvSpPr>
          <p:cNvPr id="4" name="Slide Number Placeholder 3">
            <a:extLst>
              <a:ext uri="{FF2B5EF4-FFF2-40B4-BE49-F238E27FC236}">
                <a16:creationId xmlns:a16="http://schemas.microsoft.com/office/drawing/2014/main" id="{CBA989B5-63FE-9060-7690-F4B9651C5EEC}"/>
              </a:ext>
            </a:extLst>
          </p:cNvPr>
          <p:cNvSpPr>
            <a:spLocks noGrp="1"/>
          </p:cNvSpPr>
          <p:nvPr>
            <p:ph type="sldNum" sz="quarter" idx="12"/>
          </p:nvPr>
        </p:nvSpPr>
        <p:spPr/>
        <p:txBody>
          <a:bodyPr/>
          <a:lstStyle/>
          <a:p>
            <a:fld id="{AAEAE4A8-A6E5-453E-B946-FB774B73F48C}" type="slidenum">
              <a:rPr lang="en-AU" smtClean="0"/>
              <a:t>7</a:t>
            </a:fld>
            <a:endParaRPr lang="en-AU"/>
          </a:p>
        </p:txBody>
      </p:sp>
      <p:pic>
        <p:nvPicPr>
          <p:cNvPr id="8" name="Content Placeholder 7">
            <a:extLst>
              <a:ext uri="{FF2B5EF4-FFF2-40B4-BE49-F238E27FC236}">
                <a16:creationId xmlns:a16="http://schemas.microsoft.com/office/drawing/2014/main" id="{C22A08F6-BCB6-B84A-7EFD-1B20FEE2D5BA}"/>
              </a:ext>
            </a:extLst>
          </p:cNvPr>
          <p:cNvPicPr>
            <a:picLocks noGrp="1" noChangeAspect="1"/>
          </p:cNvPicPr>
          <p:nvPr>
            <p:ph sz="half" idx="13"/>
          </p:nvPr>
        </p:nvPicPr>
        <p:blipFill>
          <a:blip r:embed="rId3"/>
          <a:stretch>
            <a:fillRect/>
          </a:stretch>
        </p:blipFill>
        <p:spPr>
          <a:xfrm>
            <a:off x="5341522" y="404665"/>
            <a:ext cx="4465551" cy="6316305"/>
          </a:xfrm>
          <a:prstGeom prst="rect">
            <a:avLst/>
          </a:prstGeom>
          <a:effectLst>
            <a:outerShdw blurRad="50800" dist="50800" dir="5400000" algn="ctr" rotWithShape="0">
              <a:schemeClr val="accent2"/>
            </a:outerShdw>
          </a:effectLst>
        </p:spPr>
      </p:pic>
      <p:sp>
        <p:nvSpPr>
          <p:cNvPr id="5" name="TextBox 4">
            <a:extLst>
              <a:ext uri="{FF2B5EF4-FFF2-40B4-BE49-F238E27FC236}">
                <a16:creationId xmlns:a16="http://schemas.microsoft.com/office/drawing/2014/main" id="{966DD984-599B-1CBA-39C8-3D2537EA2DA9}"/>
              </a:ext>
            </a:extLst>
          </p:cNvPr>
          <p:cNvSpPr txBox="1"/>
          <p:nvPr/>
        </p:nvSpPr>
        <p:spPr>
          <a:xfrm>
            <a:off x="261764" y="6032679"/>
            <a:ext cx="4884949" cy="415498"/>
          </a:xfrm>
          <a:prstGeom prst="rect">
            <a:avLst/>
          </a:prstGeom>
          <a:noFill/>
        </p:spPr>
        <p:txBody>
          <a:bodyPr wrap="square">
            <a:spAutoFit/>
          </a:bodyPr>
          <a:lstStyle/>
          <a:p>
            <a:r>
              <a:rPr lang="en-US" sz="1050" dirty="0">
                <a:hlinkClick r:id="rId4"/>
              </a:rPr>
              <a:t>https://water.dpie.nsw.gov.au/__data/assets/pdf_file/0007/148372/2016-Developer-Charges-Guidelines.pdf</a:t>
            </a:r>
            <a:endParaRPr lang="en-AU" sz="1050" dirty="0"/>
          </a:p>
        </p:txBody>
      </p:sp>
    </p:spTree>
    <p:extLst>
      <p:ext uri="{BB962C8B-B14F-4D97-AF65-F5344CB8AC3E}">
        <p14:creationId xmlns:p14="http://schemas.microsoft.com/office/powerpoint/2010/main" val="1447141773"/>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260D-A301-C645-2141-B4C2AFBCEFED}"/>
              </a:ext>
            </a:extLst>
          </p:cNvPr>
          <p:cNvSpPr>
            <a:spLocks noGrp="1"/>
          </p:cNvSpPr>
          <p:nvPr>
            <p:ph type="title"/>
          </p:nvPr>
        </p:nvSpPr>
        <p:spPr>
          <a:xfrm>
            <a:off x="674836" y="548680"/>
            <a:ext cx="9380015" cy="1148681"/>
          </a:xfrm>
        </p:spPr>
        <p:txBody>
          <a:bodyPr>
            <a:normAutofit/>
          </a:bodyPr>
          <a:lstStyle/>
          <a:p>
            <a:r>
              <a:rPr lang="en-AU" dirty="0"/>
              <a:t>What is a DSP and who can prepare it?</a:t>
            </a:r>
          </a:p>
        </p:txBody>
      </p:sp>
      <p:sp>
        <p:nvSpPr>
          <p:cNvPr id="4" name="Slide Number Placeholder 3">
            <a:extLst>
              <a:ext uri="{FF2B5EF4-FFF2-40B4-BE49-F238E27FC236}">
                <a16:creationId xmlns:a16="http://schemas.microsoft.com/office/drawing/2014/main" id="{5AC9BA58-675A-247C-FF05-C5DAC87B414D}"/>
              </a:ext>
            </a:extLst>
          </p:cNvPr>
          <p:cNvSpPr>
            <a:spLocks noGrp="1"/>
          </p:cNvSpPr>
          <p:nvPr>
            <p:ph type="sldNum" sz="quarter" idx="12"/>
          </p:nvPr>
        </p:nvSpPr>
        <p:spPr/>
        <p:txBody>
          <a:bodyPr/>
          <a:lstStyle/>
          <a:p>
            <a:fld id="{AAEAE4A8-A6E5-453E-B946-FB774B73F48C}" type="slidenum">
              <a:rPr lang="en-AU" smtClean="0"/>
              <a:t>8</a:t>
            </a:fld>
            <a:endParaRPr lang="en-AU"/>
          </a:p>
        </p:txBody>
      </p:sp>
      <p:sp>
        <p:nvSpPr>
          <p:cNvPr id="5" name="Content Placeholder 4">
            <a:extLst>
              <a:ext uri="{FF2B5EF4-FFF2-40B4-BE49-F238E27FC236}">
                <a16:creationId xmlns:a16="http://schemas.microsoft.com/office/drawing/2014/main" id="{67979931-36AF-C72D-A1D7-3F00C6689BB5}"/>
              </a:ext>
            </a:extLst>
          </p:cNvPr>
          <p:cNvSpPr>
            <a:spLocks noGrp="1"/>
          </p:cNvSpPr>
          <p:nvPr>
            <p:ph sz="half" idx="13"/>
          </p:nvPr>
        </p:nvSpPr>
        <p:spPr>
          <a:xfrm>
            <a:off x="710546" y="2132856"/>
            <a:ext cx="3115318" cy="2806336"/>
          </a:xfrm>
        </p:spPr>
        <p:txBody>
          <a:bodyPr/>
          <a:lstStyle/>
          <a:p>
            <a:pPr marL="0" indent="0">
              <a:buNone/>
            </a:pPr>
            <a:r>
              <a:rPr lang="en-US" sz="4800" b="1" dirty="0">
                <a:solidFill>
                  <a:srgbClr val="00B0F0"/>
                </a:solidFill>
              </a:rPr>
              <a:t>D</a:t>
            </a:r>
            <a:r>
              <a:rPr lang="en-US" dirty="0"/>
              <a:t>evelopment</a:t>
            </a:r>
          </a:p>
          <a:p>
            <a:pPr marL="0" indent="0">
              <a:buNone/>
            </a:pPr>
            <a:r>
              <a:rPr lang="en-US" sz="4800" b="1" dirty="0">
                <a:solidFill>
                  <a:srgbClr val="00B0F0"/>
                </a:solidFill>
              </a:rPr>
              <a:t>S</a:t>
            </a:r>
            <a:r>
              <a:rPr lang="en-US" dirty="0"/>
              <a:t>ervicing </a:t>
            </a:r>
          </a:p>
          <a:p>
            <a:pPr marL="0" indent="0">
              <a:buNone/>
            </a:pPr>
            <a:r>
              <a:rPr lang="en-US" sz="4800" b="1" dirty="0">
                <a:solidFill>
                  <a:srgbClr val="00B0F0"/>
                </a:solidFill>
              </a:rPr>
              <a:t>P</a:t>
            </a:r>
            <a:r>
              <a:rPr lang="en-US" dirty="0"/>
              <a:t>lan</a:t>
            </a:r>
          </a:p>
          <a:p>
            <a:endParaRPr lang="en-AU" dirty="0"/>
          </a:p>
        </p:txBody>
      </p:sp>
      <p:sp>
        <p:nvSpPr>
          <p:cNvPr id="6" name="Content Placeholder 4">
            <a:extLst>
              <a:ext uri="{FF2B5EF4-FFF2-40B4-BE49-F238E27FC236}">
                <a16:creationId xmlns:a16="http://schemas.microsoft.com/office/drawing/2014/main" id="{BCA3A1F4-52E3-70A4-A541-E9382AC2A329}"/>
              </a:ext>
            </a:extLst>
          </p:cNvPr>
          <p:cNvSpPr txBox="1">
            <a:spLocks/>
          </p:cNvSpPr>
          <p:nvPr/>
        </p:nvSpPr>
        <p:spPr>
          <a:xfrm>
            <a:off x="4042184" y="1772816"/>
            <a:ext cx="4104456" cy="3744416"/>
          </a:xfrm>
          <a:prstGeom prst="rect">
            <a:avLst/>
          </a:prstGeom>
        </p:spPr>
        <p:txBody>
          <a:bodyPr vert="horz" lIns="91440" tIns="45720" rIns="91440" bIns="45720" rtlCol="0">
            <a:normAutofit/>
          </a:bodyPr>
          <a:lstStyle>
            <a:lvl1pPr marL="457200" marR="0" indent="-457200" algn="l" defTabSz="914126" rtl="0" eaLnBrk="1" fontAlgn="auto" latinLnBrk="0" hangingPunct="1">
              <a:lnSpc>
                <a:spcPct val="100000"/>
              </a:lnSpc>
              <a:spcBef>
                <a:spcPts val="600"/>
              </a:spcBef>
              <a:spcAft>
                <a:spcPts val="600"/>
              </a:spcAft>
              <a:buClrTx/>
              <a:buSzPct val="70000"/>
              <a:buFont typeface="Wingdings" panose="05000000000000000000" pitchFamily="2" charset="2"/>
              <a:buChar char="§"/>
              <a:tabLst/>
              <a:defRPr sz="3200" kern="1200">
                <a:solidFill>
                  <a:srgbClr val="000000"/>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sym typeface="Wingdings" panose="05000000000000000000" pitchFamily="2" charset="2"/>
              </a:defRPr>
            </a:lvl2pPr>
            <a:lvl3pPr marL="1116000" marR="0" indent="-230400" algn="l" defTabSz="914126" rtl="0" eaLnBrk="1" fontAlgn="auto" latinLnBrk="0" hangingPunct="1">
              <a:lnSpc>
                <a:spcPct val="90000"/>
              </a:lnSpc>
              <a:spcBef>
                <a:spcPts val="600"/>
              </a:spcBef>
              <a:spcAft>
                <a:spcPts val="600"/>
              </a:spcAft>
              <a:buClrTx/>
              <a:buSzTx/>
              <a:buFont typeface="Arial" panose="020B0604020202020204" pitchFamily="34" charset="0"/>
              <a:buChar char="▫"/>
              <a:tabLst/>
              <a:defRPr sz="2800" kern="1200">
                <a:solidFill>
                  <a:srgbClr val="000000"/>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600"/>
              </a:spcBef>
              <a:spcAft>
                <a:spcPts val="600"/>
              </a:spcAft>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AU" altLang="en-US" b="1" dirty="0">
                <a:solidFill>
                  <a:srgbClr val="00B0F0"/>
                </a:solidFill>
                <a:latin typeface="Lucida Bright" panose="02040602050505020304" pitchFamily="18" charset="0"/>
              </a:rPr>
              <a:t>DSP</a:t>
            </a:r>
            <a:r>
              <a:rPr lang="en-AU" altLang="en-US" b="1" dirty="0">
                <a:solidFill>
                  <a:schemeClr val="tx1"/>
                </a:solidFill>
                <a:latin typeface="Lucida Bright" panose="02040602050505020304" pitchFamily="18" charset="0"/>
              </a:rPr>
              <a:t> is t</a:t>
            </a:r>
            <a:r>
              <a:rPr lang="en-AU" altLang="en-US" sz="3200" b="1" dirty="0">
                <a:solidFill>
                  <a:schemeClr val="tx1"/>
                </a:solidFill>
                <a:latin typeface="Lucida Bright" panose="02040602050505020304" pitchFamily="18" charset="0"/>
              </a:rPr>
              <a:t>he instrument that LWUs use to levy developer charges on                     new development or redevelopment</a:t>
            </a:r>
            <a:endParaRPr lang="en-AU" sz="3200" b="1" dirty="0">
              <a:solidFill>
                <a:schemeClr val="tx1"/>
              </a:solidFill>
              <a:latin typeface="Lucida Bright" panose="02040602050505020304" pitchFamily="18" charset="0"/>
            </a:endParaRPr>
          </a:p>
          <a:p>
            <a:endParaRPr lang="en-AU" dirty="0"/>
          </a:p>
        </p:txBody>
      </p:sp>
      <p:pic>
        <p:nvPicPr>
          <p:cNvPr id="3" name="Picture 2">
            <a:extLst>
              <a:ext uri="{FF2B5EF4-FFF2-40B4-BE49-F238E27FC236}">
                <a16:creationId xmlns:a16="http://schemas.microsoft.com/office/drawing/2014/main" id="{B252A8FE-D2F6-C9AA-76EA-F7CD1E0DC495}"/>
              </a:ext>
            </a:extLst>
          </p:cNvPr>
          <p:cNvPicPr>
            <a:picLocks noChangeAspect="1"/>
          </p:cNvPicPr>
          <p:nvPr/>
        </p:nvPicPr>
        <p:blipFill>
          <a:blip r:embed="rId3"/>
          <a:stretch>
            <a:fillRect/>
          </a:stretch>
        </p:blipFill>
        <p:spPr>
          <a:xfrm>
            <a:off x="8470676" y="2290564"/>
            <a:ext cx="2708920" cy="2708920"/>
          </a:xfrm>
          <a:prstGeom prst="rect">
            <a:avLst/>
          </a:prstGeom>
        </p:spPr>
      </p:pic>
      <p:sp>
        <p:nvSpPr>
          <p:cNvPr id="8" name="TextBox 7">
            <a:extLst>
              <a:ext uri="{FF2B5EF4-FFF2-40B4-BE49-F238E27FC236}">
                <a16:creationId xmlns:a16="http://schemas.microsoft.com/office/drawing/2014/main" id="{2E0F6F9D-B19E-00AF-4B6D-B2710F8E1163}"/>
              </a:ext>
            </a:extLst>
          </p:cNvPr>
          <p:cNvSpPr txBox="1"/>
          <p:nvPr/>
        </p:nvSpPr>
        <p:spPr>
          <a:xfrm>
            <a:off x="297768" y="5736993"/>
            <a:ext cx="11593288" cy="584775"/>
          </a:xfrm>
          <a:prstGeom prst="rect">
            <a:avLst/>
          </a:prstGeom>
          <a:noFill/>
        </p:spPr>
        <p:txBody>
          <a:bodyPr wrap="square">
            <a:spAutoFit/>
          </a:bodyPr>
          <a:lstStyle/>
          <a:p>
            <a:r>
              <a:rPr lang="en-US" sz="3200" dirty="0">
                <a:latin typeface="Arial" panose="020B0604020202020204" pitchFamily="34" charset="0"/>
                <a:cs typeface="Arial" panose="020B0604020202020204" pitchFamily="34" charset="0"/>
              </a:rPr>
              <a:t>Prepared by qualified engineering and planning professionals </a:t>
            </a:r>
            <a:endParaRPr lang="en-A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982177"/>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418A-5DC7-A1E2-C4CD-CEC379936CCA}"/>
              </a:ext>
            </a:extLst>
          </p:cNvPr>
          <p:cNvSpPr>
            <a:spLocks noGrp="1"/>
          </p:cNvSpPr>
          <p:nvPr>
            <p:ph type="title"/>
          </p:nvPr>
        </p:nvSpPr>
        <p:spPr>
          <a:xfrm>
            <a:off x="674837" y="548680"/>
            <a:ext cx="8649150" cy="1148681"/>
          </a:xfrm>
        </p:spPr>
        <p:txBody>
          <a:bodyPr anchor="ctr">
            <a:normAutofit fontScale="90000"/>
          </a:bodyPr>
          <a:lstStyle/>
          <a:p>
            <a:r>
              <a:rPr lang="en-US" dirty="0"/>
              <a:t>Developer charges guidelines application </a:t>
            </a:r>
            <a:endParaRPr lang="en-AU" dirty="0"/>
          </a:p>
        </p:txBody>
      </p:sp>
      <p:sp>
        <p:nvSpPr>
          <p:cNvPr id="4" name="Slide Number Placeholder 3">
            <a:extLst>
              <a:ext uri="{FF2B5EF4-FFF2-40B4-BE49-F238E27FC236}">
                <a16:creationId xmlns:a16="http://schemas.microsoft.com/office/drawing/2014/main" id="{EAE95DDA-61AF-C561-E161-0D9A7F2994A6}"/>
              </a:ext>
            </a:extLst>
          </p:cNvPr>
          <p:cNvSpPr>
            <a:spLocks noGrp="1"/>
          </p:cNvSpPr>
          <p:nvPr>
            <p:ph type="sldNum" sz="quarter" idx="12"/>
          </p:nvPr>
        </p:nvSpPr>
        <p:spPr>
          <a:xfrm>
            <a:off x="10191977" y="6355845"/>
            <a:ext cx="1311227" cy="365125"/>
          </a:xfrm>
        </p:spPr>
        <p:txBody>
          <a:bodyPr anchor="ctr">
            <a:normAutofit/>
          </a:bodyPr>
          <a:lstStyle/>
          <a:p>
            <a:pPr>
              <a:spcAft>
                <a:spcPts val="600"/>
              </a:spcAft>
            </a:pPr>
            <a:fld id="{AAEAE4A8-A6E5-453E-B946-FB774B73F48C}" type="slidenum">
              <a:rPr lang="en-AU" smtClean="0"/>
              <a:pPr>
                <a:spcAft>
                  <a:spcPts val="600"/>
                </a:spcAft>
              </a:pPr>
              <a:t>9</a:t>
            </a:fld>
            <a:endParaRPr lang="en-AU"/>
          </a:p>
        </p:txBody>
      </p:sp>
      <p:sp>
        <p:nvSpPr>
          <p:cNvPr id="14" name="TextBox 13">
            <a:extLst>
              <a:ext uri="{FF2B5EF4-FFF2-40B4-BE49-F238E27FC236}">
                <a16:creationId xmlns:a16="http://schemas.microsoft.com/office/drawing/2014/main" id="{E1F37B27-513D-1D5B-07AF-A66D34C72DAA}"/>
              </a:ext>
            </a:extLst>
          </p:cNvPr>
          <p:cNvSpPr txBox="1"/>
          <p:nvPr/>
        </p:nvSpPr>
        <p:spPr>
          <a:xfrm>
            <a:off x="405780" y="4653136"/>
            <a:ext cx="1512168" cy="954107"/>
          </a:xfrm>
          <a:prstGeom prst="rect">
            <a:avLst/>
          </a:prstGeom>
          <a:noFill/>
        </p:spPr>
        <p:txBody>
          <a:bodyPr wrap="square">
            <a:spAutoFit/>
          </a:bodyPr>
          <a:lstStyle/>
          <a:p>
            <a:pPr lvl="0"/>
            <a:r>
              <a:rPr lang="en-US" sz="2800" b="1" dirty="0"/>
              <a:t>Do not apply </a:t>
            </a:r>
            <a:endParaRPr lang="en-AU" sz="2800" b="1" dirty="0"/>
          </a:p>
        </p:txBody>
      </p:sp>
      <p:sp>
        <p:nvSpPr>
          <p:cNvPr id="15" name="TextBox 14">
            <a:extLst>
              <a:ext uri="{FF2B5EF4-FFF2-40B4-BE49-F238E27FC236}">
                <a16:creationId xmlns:a16="http://schemas.microsoft.com/office/drawing/2014/main" id="{F75D6C5F-1EB5-9914-1460-C86314F55AED}"/>
              </a:ext>
            </a:extLst>
          </p:cNvPr>
          <p:cNvSpPr txBox="1"/>
          <p:nvPr/>
        </p:nvSpPr>
        <p:spPr>
          <a:xfrm>
            <a:off x="369988" y="2002705"/>
            <a:ext cx="1512168" cy="954107"/>
          </a:xfrm>
          <a:prstGeom prst="rect">
            <a:avLst/>
          </a:prstGeom>
          <a:noFill/>
        </p:spPr>
        <p:txBody>
          <a:bodyPr wrap="square">
            <a:spAutoFit/>
          </a:bodyPr>
          <a:lstStyle/>
          <a:p>
            <a:pPr lvl="0"/>
            <a:r>
              <a:rPr lang="en-US" sz="2800" b="1" dirty="0"/>
              <a:t>Apply to  </a:t>
            </a:r>
            <a:endParaRPr lang="en-AU" sz="2800" b="1" dirty="0"/>
          </a:p>
        </p:txBody>
      </p:sp>
      <p:pic>
        <p:nvPicPr>
          <p:cNvPr id="21" name="Picture 20">
            <a:extLst>
              <a:ext uri="{FF2B5EF4-FFF2-40B4-BE49-F238E27FC236}">
                <a16:creationId xmlns:a16="http://schemas.microsoft.com/office/drawing/2014/main" id="{A668E214-7423-9D53-BF09-639569C7C60D}"/>
              </a:ext>
            </a:extLst>
          </p:cNvPr>
          <p:cNvPicPr>
            <a:picLocks noChangeAspect="1"/>
          </p:cNvPicPr>
          <p:nvPr/>
        </p:nvPicPr>
        <p:blipFill>
          <a:blip r:embed="rId3"/>
          <a:stretch>
            <a:fillRect/>
          </a:stretch>
        </p:blipFill>
        <p:spPr>
          <a:xfrm>
            <a:off x="2170188" y="1726540"/>
            <a:ext cx="1810003" cy="1629002"/>
          </a:xfrm>
          <a:prstGeom prst="rect">
            <a:avLst/>
          </a:prstGeom>
        </p:spPr>
      </p:pic>
      <p:pic>
        <p:nvPicPr>
          <p:cNvPr id="23" name="Picture 22">
            <a:extLst>
              <a:ext uri="{FF2B5EF4-FFF2-40B4-BE49-F238E27FC236}">
                <a16:creationId xmlns:a16="http://schemas.microsoft.com/office/drawing/2014/main" id="{FD8588B2-CA1D-2FF7-9DFC-AA08437EEBB1}"/>
              </a:ext>
            </a:extLst>
          </p:cNvPr>
          <p:cNvPicPr>
            <a:picLocks noChangeAspect="1"/>
          </p:cNvPicPr>
          <p:nvPr/>
        </p:nvPicPr>
        <p:blipFill>
          <a:blip r:embed="rId4"/>
          <a:stretch>
            <a:fillRect/>
          </a:stretch>
        </p:blipFill>
        <p:spPr>
          <a:xfrm>
            <a:off x="2281155" y="4327277"/>
            <a:ext cx="1659651" cy="1605824"/>
          </a:xfrm>
          <a:prstGeom prst="rect">
            <a:avLst/>
          </a:prstGeom>
        </p:spPr>
      </p:pic>
      <p:sp>
        <p:nvSpPr>
          <p:cNvPr id="25" name="TextBox 24">
            <a:extLst>
              <a:ext uri="{FF2B5EF4-FFF2-40B4-BE49-F238E27FC236}">
                <a16:creationId xmlns:a16="http://schemas.microsoft.com/office/drawing/2014/main" id="{953BA819-F5FE-4A78-8A22-09A8E81FC4BD}"/>
              </a:ext>
            </a:extLst>
          </p:cNvPr>
          <p:cNvSpPr txBox="1"/>
          <p:nvPr/>
        </p:nvSpPr>
        <p:spPr>
          <a:xfrm>
            <a:off x="3790156" y="2205723"/>
            <a:ext cx="2880320" cy="400110"/>
          </a:xfrm>
          <a:prstGeom prst="rect">
            <a:avLst/>
          </a:prstGeom>
          <a:noFill/>
        </p:spPr>
        <p:txBody>
          <a:bodyPr wrap="square">
            <a:spAutoFit/>
          </a:bodyPr>
          <a:lstStyle/>
          <a:p>
            <a:pPr lvl="0">
              <a:lnSpc>
                <a:spcPct val="100000"/>
              </a:lnSpc>
            </a:pPr>
            <a:r>
              <a:rPr lang="en-US" sz="2000" dirty="0"/>
              <a:t>Regional NSW LWUs</a:t>
            </a:r>
          </a:p>
        </p:txBody>
      </p:sp>
      <p:sp>
        <p:nvSpPr>
          <p:cNvPr id="27" name="TextBox 26">
            <a:extLst>
              <a:ext uri="{FF2B5EF4-FFF2-40B4-BE49-F238E27FC236}">
                <a16:creationId xmlns:a16="http://schemas.microsoft.com/office/drawing/2014/main" id="{98D40F98-8E40-4185-9AC1-00960F2C40C9}"/>
              </a:ext>
            </a:extLst>
          </p:cNvPr>
          <p:cNvSpPr txBox="1"/>
          <p:nvPr/>
        </p:nvSpPr>
        <p:spPr>
          <a:xfrm>
            <a:off x="8563002" y="2205723"/>
            <a:ext cx="3364058" cy="707886"/>
          </a:xfrm>
          <a:prstGeom prst="rect">
            <a:avLst/>
          </a:prstGeom>
          <a:noFill/>
        </p:spPr>
        <p:txBody>
          <a:bodyPr wrap="square">
            <a:spAutoFit/>
          </a:bodyPr>
          <a:lstStyle/>
          <a:p>
            <a:pPr lvl="0">
              <a:lnSpc>
                <a:spcPct val="100000"/>
              </a:lnSpc>
            </a:pPr>
            <a:r>
              <a:rPr lang="en-US" sz="2000" dirty="0"/>
              <a:t>Councils – Stormwater assets</a:t>
            </a:r>
          </a:p>
        </p:txBody>
      </p:sp>
      <p:pic>
        <p:nvPicPr>
          <p:cNvPr id="30" name="Picture 29">
            <a:extLst>
              <a:ext uri="{FF2B5EF4-FFF2-40B4-BE49-F238E27FC236}">
                <a16:creationId xmlns:a16="http://schemas.microsoft.com/office/drawing/2014/main" id="{FB75F9C1-55CF-8D5F-4AD0-90739B94BB6B}"/>
              </a:ext>
            </a:extLst>
          </p:cNvPr>
          <p:cNvPicPr>
            <a:picLocks noChangeAspect="1"/>
          </p:cNvPicPr>
          <p:nvPr/>
        </p:nvPicPr>
        <p:blipFill>
          <a:blip r:embed="rId3"/>
          <a:stretch>
            <a:fillRect/>
          </a:stretch>
        </p:blipFill>
        <p:spPr>
          <a:xfrm>
            <a:off x="6814492" y="1755719"/>
            <a:ext cx="1810003" cy="1629002"/>
          </a:xfrm>
          <a:prstGeom prst="rect">
            <a:avLst/>
          </a:prstGeom>
        </p:spPr>
      </p:pic>
      <p:sp>
        <p:nvSpPr>
          <p:cNvPr id="31" name="TextBox 30">
            <a:extLst>
              <a:ext uri="{FF2B5EF4-FFF2-40B4-BE49-F238E27FC236}">
                <a16:creationId xmlns:a16="http://schemas.microsoft.com/office/drawing/2014/main" id="{9CD8A5B4-DC1D-8A0E-CE2B-037393416CF6}"/>
              </a:ext>
            </a:extLst>
          </p:cNvPr>
          <p:cNvSpPr txBox="1"/>
          <p:nvPr/>
        </p:nvSpPr>
        <p:spPr>
          <a:xfrm>
            <a:off x="3940806" y="4392097"/>
            <a:ext cx="3089710" cy="1631216"/>
          </a:xfrm>
          <a:prstGeom prst="rect">
            <a:avLst/>
          </a:prstGeom>
          <a:noFill/>
        </p:spPr>
        <p:txBody>
          <a:bodyPr wrap="square">
            <a:spAutoFit/>
          </a:bodyPr>
          <a:lstStyle/>
          <a:p>
            <a:pPr lvl="0">
              <a:lnSpc>
                <a:spcPct val="100000"/>
              </a:lnSpc>
            </a:pPr>
            <a:r>
              <a:rPr lang="en-US" sz="2000" dirty="0"/>
              <a:t>Sydney Water </a:t>
            </a:r>
          </a:p>
          <a:p>
            <a:pPr lvl="0">
              <a:lnSpc>
                <a:spcPct val="100000"/>
              </a:lnSpc>
            </a:pPr>
            <a:r>
              <a:rPr lang="en-US" sz="2000" dirty="0"/>
              <a:t>Hunter Water</a:t>
            </a:r>
          </a:p>
          <a:p>
            <a:pPr lvl="0">
              <a:lnSpc>
                <a:spcPct val="100000"/>
              </a:lnSpc>
            </a:pPr>
            <a:r>
              <a:rPr lang="en-US" sz="2000" dirty="0"/>
              <a:t>Central Coast Council </a:t>
            </a:r>
          </a:p>
          <a:p>
            <a:pPr lvl="0">
              <a:lnSpc>
                <a:spcPct val="100000"/>
              </a:lnSpc>
            </a:pPr>
            <a:r>
              <a:rPr lang="en-US" sz="2000" dirty="0"/>
              <a:t>Essential Water </a:t>
            </a:r>
          </a:p>
          <a:p>
            <a:pPr lvl="0">
              <a:lnSpc>
                <a:spcPct val="100000"/>
              </a:lnSpc>
            </a:pPr>
            <a:r>
              <a:rPr lang="en-US" sz="2000" dirty="0"/>
              <a:t>Fish River Water Supply</a:t>
            </a:r>
          </a:p>
        </p:txBody>
      </p:sp>
      <p:pic>
        <p:nvPicPr>
          <p:cNvPr id="34" name="Picture 33">
            <a:extLst>
              <a:ext uri="{FF2B5EF4-FFF2-40B4-BE49-F238E27FC236}">
                <a16:creationId xmlns:a16="http://schemas.microsoft.com/office/drawing/2014/main" id="{C8BC7645-7675-3C00-E196-D46694148A88}"/>
              </a:ext>
            </a:extLst>
          </p:cNvPr>
          <p:cNvPicPr>
            <a:picLocks noChangeAspect="1"/>
          </p:cNvPicPr>
          <p:nvPr/>
        </p:nvPicPr>
        <p:blipFill>
          <a:blip r:embed="rId4"/>
          <a:stretch>
            <a:fillRect/>
          </a:stretch>
        </p:blipFill>
        <p:spPr>
          <a:xfrm>
            <a:off x="7030516" y="4314581"/>
            <a:ext cx="1659651" cy="1605824"/>
          </a:xfrm>
          <a:prstGeom prst="rect">
            <a:avLst/>
          </a:prstGeom>
        </p:spPr>
      </p:pic>
      <p:sp>
        <p:nvSpPr>
          <p:cNvPr id="35" name="TextBox 34">
            <a:extLst>
              <a:ext uri="{FF2B5EF4-FFF2-40B4-BE49-F238E27FC236}">
                <a16:creationId xmlns:a16="http://schemas.microsoft.com/office/drawing/2014/main" id="{211E8839-0EEB-B1DF-F061-9F7C50788873}"/>
              </a:ext>
            </a:extLst>
          </p:cNvPr>
          <p:cNvSpPr txBox="1"/>
          <p:nvPr/>
        </p:nvSpPr>
        <p:spPr>
          <a:xfrm>
            <a:off x="8621326" y="4301885"/>
            <a:ext cx="3089710" cy="1631216"/>
          </a:xfrm>
          <a:prstGeom prst="rect">
            <a:avLst/>
          </a:prstGeom>
          <a:noFill/>
        </p:spPr>
        <p:txBody>
          <a:bodyPr wrap="square">
            <a:spAutoFit/>
          </a:bodyPr>
          <a:lstStyle/>
          <a:p>
            <a:pPr lvl="0">
              <a:lnSpc>
                <a:spcPct val="100000"/>
              </a:lnSpc>
            </a:pPr>
            <a:r>
              <a:rPr lang="en-US" sz="2000" dirty="0"/>
              <a:t>Developments serviced under the WICA 2006 or the Water Industry Competition Amendment Act 2014</a:t>
            </a:r>
          </a:p>
        </p:txBody>
      </p:sp>
    </p:spTree>
    <p:extLst>
      <p:ext uri="{BB962C8B-B14F-4D97-AF65-F5344CB8AC3E}">
        <p14:creationId xmlns:p14="http://schemas.microsoft.com/office/powerpoint/2010/main" val="2429617129"/>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7" grpId="0"/>
      <p:bldP spid="31" grpId="0"/>
      <p:bldP spid="35" grpId="0"/>
    </p:bldLst>
  </p:timing>
</p:sld>
</file>

<file path=ppt/theme/theme1.xml><?xml version="1.0" encoding="utf-8"?>
<a:theme xmlns:a="http://schemas.openxmlformats.org/drawingml/2006/main" name="Vapor Trail">
  <a:themeElements>
    <a:clrScheme name="HARC_xlsTheme">
      <a:dk1>
        <a:srgbClr val="FFFFFF"/>
      </a:dk1>
      <a:lt1>
        <a:srgbClr val="000000"/>
      </a:lt1>
      <a:dk2>
        <a:srgbClr val="DADADA"/>
      </a:dk2>
      <a:lt2>
        <a:srgbClr val="595854"/>
      </a:lt2>
      <a:accent1>
        <a:srgbClr val="00ADEF"/>
      </a:accent1>
      <a:accent2>
        <a:srgbClr val="F05A28"/>
      </a:accent2>
      <a:accent3>
        <a:srgbClr val="19690F"/>
      </a:accent3>
      <a:accent4>
        <a:srgbClr val="959595"/>
      </a:accent4>
      <a:accent5>
        <a:srgbClr val="8232A0"/>
      </a:accent5>
      <a:accent6>
        <a:srgbClr val="44546A"/>
      </a:accent6>
      <a:hlink>
        <a:srgbClr val="00ADEF"/>
      </a:hlink>
      <a:folHlink>
        <a:srgbClr val="F05A28"/>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HARC_PowerpointTemplate_White_16x9_v3.potx" id="{8591A30B-7527-4BF9-BCF1-C3755150C78C}" vid="{727E1AD6-1E10-42F5-988E-AB30ABB3DD40}"/>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DAA74215C5E14AB4D000DEBEEE51E6" ma:contentTypeVersion="20" ma:contentTypeDescription="Create a new document." ma:contentTypeScope="" ma:versionID="2dfbb83bf947e6727927e3d4c9609f1e">
  <xsd:schema xmlns:xsd="http://www.w3.org/2001/XMLSchema" xmlns:xs="http://www.w3.org/2001/XMLSchema" xmlns:p="http://schemas.microsoft.com/office/2006/metadata/properties" xmlns:ns2="b77a2cd4-c344-40f6-9ace-a98720887d0c" xmlns:ns3="4492c5bf-6769-4732-a53b-5ae9798f89c8" targetNamespace="http://schemas.microsoft.com/office/2006/metadata/properties" ma:root="true" ma:fieldsID="7f80e0ca205ad725e7a65b81a85fd4f8" ns2:_="" ns3:_="">
    <xsd:import namespace="b77a2cd4-c344-40f6-9ace-a98720887d0c"/>
    <xsd:import namespace="4492c5bf-6769-4732-a53b-5ae9798f89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Contributions"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a2cd4-c344-40f6-9ace-a98720887d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aaecb9e-feaf-46cf-9c91-c06a50fcc110" ma:termSetId="09814cd3-568e-fe90-9814-8d621ff8fb84" ma:anchorId="fba54fb3-c3e1-fe81-a776-ca4b69148c4d" ma:open="true" ma:isKeyword="false">
      <xsd:complexType>
        <xsd:sequence>
          <xsd:element ref="pc:Terms" minOccurs="0" maxOccurs="1"/>
        </xsd:sequence>
      </xsd:complexType>
    </xsd:element>
    <xsd:element name="Contributions" ma:index="23" nillable="true" ma:displayName="Contributions" ma:format="Dropdown" ma:internalName="Contributions">
      <xsd:simpleType>
        <xsd:restriction base="dms:Text">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92c5bf-6769-4732-a53b-5ae9798f89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351c96-e426-4ead-ab35-ddf0a333dfd2}" ma:internalName="TaxCatchAll" ma:showField="CatchAllData" ma:web="4492c5bf-6769-4732-a53b-5ae9798f89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7a2cd4-c344-40f6-9ace-a98720887d0c">
      <Terms xmlns="http://schemas.microsoft.com/office/infopath/2007/PartnerControls"/>
    </lcf76f155ced4ddcb4097134ff3c332f>
    <Contributions xmlns="b77a2cd4-c344-40f6-9ace-a98720887d0c" xsi:nil="true"/>
    <TaxCatchAll xmlns="4492c5bf-6769-4732-a53b-5ae9798f89c8" xsi:nil="true"/>
  </documentManagement>
</p:properties>
</file>

<file path=customXml/itemProps1.xml><?xml version="1.0" encoding="utf-8"?>
<ds:datastoreItem xmlns:ds="http://schemas.openxmlformats.org/officeDocument/2006/customXml" ds:itemID="{3067BA36-E5A8-41BC-976F-07AF562483B1}"/>
</file>

<file path=customXml/itemProps2.xml><?xml version="1.0" encoding="utf-8"?>
<ds:datastoreItem xmlns:ds="http://schemas.openxmlformats.org/officeDocument/2006/customXml" ds:itemID="{FA51B347-D72C-4CB6-B481-CEF575DC3301}"/>
</file>

<file path=customXml/itemProps3.xml><?xml version="1.0" encoding="utf-8"?>
<ds:datastoreItem xmlns:ds="http://schemas.openxmlformats.org/officeDocument/2006/customXml" ds:itemID="{CB6308F2-10FD-40B9-B342-728A587F8BB4}"/>
</file>

<file path=docProps/app.xml><?xml version="1.0" encoding="utf-8"?>
<Properties xmlns="http://schemas.openxmlformats.org/officeDocument/2006/extended-properties" xmlns:vt="http://schemas.openxmlformats.org/officeDocument/2006/docPropsVTypes">
  <Template>HARC_PowerpointTemplate_White_16x9_v3</Template>
  <TotalTime>10021</TotalTime>
  <Words>728</Words>
  <Application>Microsoft Office PowerPoint</Application>
  <PresentationFormat>Custom</PresentationFormat>
  <Paragraphs>128</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Nova Light</vt:lpstr>
      <vt:lpstr>Avenir Next LT Pro</vt:lpstr>
      <vt:lpstr>Avenir Next LT Pro Demi</vt:lpstr>
      <vt:lpstr>Calibri</vt:lpstr>
      <vt:lpstr>Century Gothic</vt:lpstr>
      <vt:lpstr>Franklin Gothic Medium</vt:lpstr>
      <vt:lpstr>Lucida Bright</vt:lpstr>
      <vt:lpstr>Wingdings</vt:lpstr>
      <vt:lpstr>Vapor Trail</vt:lpstr>
      <vt:lpstr>Developer Charges for   Water Supply and Sewerage</vt:lpstr>
      <vt:lpstr>Infrastructure funding options</vt:lpstr>
      <vt:lpstr>Outline of legislation</vt:lpstr>
      <vt:lpstr>PowerPoint Presentation</vt:lpstr>
      <vt:lpstr>What are developer charges?</vt:lpstr>
      <vt:lpstr>Purposes of developer charges</vt:lpstr>
      <vt:lpstr>How are developer charges prepared?</vt:lpstr>
      <vt:lpstr>What is a DSP and who can prepare it?</vt:lpstr>
      <vt:lpstr>Developer charges guidelines application </vt:lpstr>
      <vt:lpstr>Assets included</vt:lpstr>
      <vt:lpstr>Assets excluded</vt:lpstr>
      <vt:lpstr>Developer charges calculated vs adopted</vt:lpstr>
      <vt:lpstr> When should DSPs be prepared?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Alessandra Razera</dc:creator>
  <cp:keywords/>
  <cp:lastModifiedBy>Alessandra Razera</cp:lastModifiedBy>
  <cp:revision>45</cp:revision>
  <dcterms:created xsi:type="dcterms:W3CDTF">2025-02-04T00:58:46Z</dcterms:created>
  <dcterms:modified xsi:type="dcterms:W3CDTF">2025-06-19T01:20:07Z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y fmtid="{D5CDD505-2E9C-101B-9397-08002B2CF9AE}" pid="3" name="ContentTypeId">
    <vt:lpwstr>0x01010020DAA74215C5E14AB4D000DEBEEE51E6</vt:lpwstr>
  </property>
  <property fmtid="{D5CDD505-2E9C-101B-9397-08002B2CF9AE}" pid="4" name="MediaServiceImageTags">
    <vt:lpwstr/>
  </property>
</Properties>
</file>